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6" r:id="rId2"/>
    <p:sldId id="263" r:id="rId3"/>
    <p:sldId id="258" r:id="rId4"/>
    <p:sldId id="260" r:id="rId5"/>
    <p:sldId id="261" r:id="rId6"/>
    <p:sldId id="259" r:id="rId7"/>
    <p:sldId id="262" r:id="rId8"/>
    <p:sldId id="264" r:id="rId9"/>
    <p:sldId id="265" r:id="rId10"/>
    <p:sldId id="273" r:id="rId11"/>
    <p:sldId id="270" r:id="rId12"/>
    <p:sldId id="266" r:id="rId13"/>
    <p:sldId id="267" r:id="rId14"/>
    <p:sldId id="268" r:id="rId15"/>
    <p:sldId id="272" r:id="rId16"/>
    <p:sldId id="269" r:id="rId17"/>
    <p:sldId id="271" r:id="rId18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C0391-B2CC-48E7-B9AD-670D88250E75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D6E4421-A8EB-4450-BCDC-1ACF2689ADFE}">
      <dgm:prSet phldrT="[Text]" custT="1"/>
      <dgm:spPr/>
      <dgm:t>
        <a:bodyPr/>
        <a:lstStyle/>
        <a:p>
          <a:r>
            <a:rPr lang="en-GB" sz="2800" dirty="0" smtClean="0"/>
            <a:t>What we did this year</a:t>
          </a:r>
          <a:endParaRPr lang="en-US" sz="2800" dirty="0"/>
        </a:p>
      </dgm:t>
    </dgm:pt>
    <dgm:pt modelId="{5046987E-E0E8-4B2C-B554-C0D635A79913}" type="parTrans" cxnId="{BBA3CA5D-14B1-4489-88A1-F0BC03F79B1D}">
      <dgm:prSet/>
      <dgm:spPr/>
      <dgm:t>
        <a:bodyPr/>
        <a:lstStyle/>
        <a:p>
          <a:endParaRPr lang="en-US"/>
        </a:p>
      </dgm:t>
    </dgm:pt>
    <dgm:pt modelId="{E05AE820-5761-4C02-A408-76AFF891368D}" type="sibTrans" cxnId="{BBA3CA5D-14B1-4489-88A1-F0BC03F79B1D}">
      <dgm:prSet/>
      <dgm:spPr/>
      <dgm:t>
        <a:bodyPr/>
        <a:lstStyle/>
        <a:p>
          <a:endParaRPr lang="en-US"/>
        </a:p>
      </dgm:t>
    </dgm:pt>
    <dgm:pt modelId="{CDB48785-7CDB-4914-A437-5EBFF542224B}">
      <dgm:prSet phldrT="[Text]" custT="1"/>
      <dgm:spPr>
        <a:solidFill>
          <a:srgbClr val="685DAB"/>
        </a:solidFill>
      </dgm:spPr>
      <dgm:t>
        <a:bodyPr/>
        <a:lstStyle/>
        <a:p>
          <a:r>
            <a:rPr lang="en-GB" sz="2800" dirty="0" smtClean="0"/>
            <a:t>Future Project Ideas</a:t>
          </a:r>
          <a:endParaRPr lang="en-US" sz="2800" dirty="0"/>
        </a:p>
      </dgm:t>
    </dgm:pt>
    <dgm:pt modelId="{3DFCC436-7FEB-452D-984D-39AC30A7DC72}" type="parTrans" cxnId="{C3F8B0BD-58C1-421F-B86F-E6785D051BF4}">
      <dgm:prSet/>
      <dgm:spPr/>
      <dgm:t>
        <a:bodyPr/>
        <a:lstStyle/>
        <a:p>
          <a:endParaRPr lang="en-US"/>
        </a:p>
      </dgm:t>
    </dgm:pt>
    <dgm:pt modelId="{E9031C80-DA2E-4B82-A84C-B3D0BC4A8D18}" type="sibTrans" cxnId="{C3F8B0BD-58C1-421F-B86F-E6785D051BF4}">
      <dgm:prSet/>
      <dgm:spPr/>
      <dgm:t>
        <a:bodyPr/>
        <a:lstStyle/>
        <a:p>
          <a:endParaRPr lang="en-US"/>
        </a:p>
      </dgm:t>
    </dgm:pt>
    <dgm:pt modelId="{FB81C0F2-F8EE-4172-AEF3-D89C2B1F746A}">
      <dgm:prSet phldrT="[Text]" custT="1"/>
      <dgm:spPr/>
      <dgm:t>
        <a:bodyPr/>
        <a:lstStyle/>
        <a:p>
          <a:r>
            <a:rPr lang="en-GB" sz="2800" dirty="0" smtClean="0"/>
            <a:t>Ideas today  and from elsewhere</a:t>
          </a:r>
          <a:endParaRPr lang="en-US" sz="2800" dirty="0"/>
        </a:p>
      </dgm:t>
    </dgm:pt>
    <dgm:pt modelId="{FD17953C-6851-4335-99C1-48F0A7501EA3}" type="parTrans" cxnId="{C31009FF-628F-4E67-8DB4-46DD736E72E0}">
      <dgm:prSet/>
      <dgm:spPr/>
      <dgm:t>
        <a:bodyPr/>
        <a:lstStyle/>
        <a:p>
          <a:endParaRPr lang="en-US"/>
        </a:p>
      </dgm:t>
    </dgm:pt>
    <dgm:pt modelId="{7759D4EA-E411-4206-A264-419B5F4E28AE}" type="sibTrans" cxnId="{C31009FF-628F-4E67-8DB4-46DD736E72E0}">
      <dgm:prSet/>
      <dgm:spPr/>
      <dgm:t>
        <a:bodyPr/>
        <a:lstStyle/>
        <a:p>
          <a:endParaRPr lang="en-US"/>
        </a:p>
      </dgm:t>
    </dgm:pt>
    <dgm:pt modelId="{4AE1B566-A2CC-4006-BA6E-57B3468D9D5A}">
      <dgm:prSet phldrT="[Text]" custT="1"/>
      <dgm:spPr/>
      <dgm:t>
        <a:bodyPr/>
        <a:lstStyle/>
        <a:p>
          <a:r>
            <a:rPr lang="en-GB" sz="2800" dirty="0" smtClean="0"/>
            <a:t>Sorting out the priorities</a:t>
          </a:r>
          <a:endParaRPr lang="en-US" sz="2800" dirty="0"/>
        </a:p>
      </dgm:t>
    </dgm:pt>
    <dgm:pt modelId="{F42E8704-7CA6-4E3C-A4F6-1AB1BA3599AC}" type="parTrans" cxnId="{DB042DD8-80BA-4797-AE58-01E3294A14D6}">
      <dgm:prSet/>
      <dgm:spPr/>
      <dgm:t>
        <a:bodyPr/>
        <a:lstStyle/>
        <a:p>
          <a:endParaRPr lang="en-US"/>
        </a:p>
      </dgm:t>
    </dgm:pt>
    <dgm:pt modelId="{9863FC81-FF91-41AC-9E85-161199D23506}" type="sibTrans" cxnId="{DB042DD8-80BA-4797-AE58-01E3294A14D6}">
      <dgm:prSet/>
      <dgm:spPr/>
      <dgm:t>
        <a:bodyPr/>
        <a:lstStyle/>
        <a:p>
          <a:endParaRPr lang="en-US"/>
        </a:p>
      </dgm:t>
    </dgm:pt>
    <dgm:pt modelId="{4AC280E0-0447-4C19-B152-F89711CF4712}">
      <dgm:prSet phldrT="[Text]" custT="1"/>
      <dgm:spPr/>
      <dgm:t>
        <a:bodyPr/>
        <a:lstStyle/>
        <a:p>
          <a:r>
            <a:rPr lang="en-GB" sz="2800" dirty="0" smtClean="0"/>
            <a:t>An Action Plan?</a:t>
          </a:r>
          <a:endParaRPr lang="en-US" sz="2800" dirty="0"/>
        </a:p>
      </dgm:t>
    </dgm:pt>
    <dgm:pt modelId="{6263C739-3C26-45F4-AA78-7E863CA8A8BC}" type="parTrans" cxnId="{93AF3BE5-2A97-4DA5-B52C-91821320E8D8}">
      <dgm:prSet/>
      <dgm:spPr/>
      <dgm:t>
        <a:bodyPr/>
        <a:lstStyle/>
        <a:p>
          <a:endParaRPr lang="en-US"/>
        </a:p>
      </dgm:t>
    </dgm:pt>
    <dgm:pt modelId="{910E9620-47AB-4395-B9CC-D9130E030098}" type="sibTrans" cxnId="{93AF3BE5-2A97-4DA5-B52C-91821320E8D8}">
      <dgm:prSet/>
      <dgm:spPr/>
      <dgm:t>
        <a:bodyPr/>
        <a:lstStyle/>
        <a:p>
          <a:endParaRPr lang="en-US"/>
        </a:p>
      </dgm:t>
    </dgm:pt>
    <dgm:pt modelId="{688780A6-2C51-43A5-A93E-EBDDCF001686}" type="pres">
      <dgm:prSet presAssocID="{433C0391-B2CC-48E7-B9AD-670D88250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F38DC2-09E6-4A2E-9582-E617545465E4}" type="pres">
      <dgm:prSet presAssocID="{7D6E4421-A8EB-4450-BCDC-1ACF2689ADF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DE0B0-3867-4C46-AAAD-29004BA13D90}" type="pres">
      <dgm:prSet presAssocID="{E05AE820-5761-4C02-A408-76AFF891368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7EC9A00-41F8-417F-B936-9825F14C918A}" type="pres">
      <dgm:prSet presAssocID="{E05AE820-5761-4C02-A408-76AFF891368D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5C35098C-A798-4B19-9809-E370E6214F83}" type="pres">
      <dgm:prSet presAssocID="{CDB48785-7CDB-4914-A437-5EBFF542224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543FCE-0C5F-4489-887A-0516EB27C096}" type="pres">
      <dgm:prSet presAssocID="{E9031C80-DA2E-4B82-A84C-B3D0BC4A8D18}" presName="sibTrans" presStyleLbl="sibTrans1D1" presStyleIdx="1" presStyleCnt="4"/>
      <dgm:spPr/>
      <dgm:t>
        <a:bodyPr/>
        <a:lstStyle/>
        <a:p>
          <a:endParaRPr lang="en-US"/>
        </a:p>
      </dgm:t>
    </dgm:pt>
    <dgm:pt modelId="{32D7B233-D7C6-497E-A545-F194C70653C7}" type="pres">
      <dgm:prSet presAssocID="{E9031C80-DA2E-4B82-A84C-B3D0BC4A8D18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A35BCEB4-EE17-4A22-BE19-7094B0116E56}" type="pres">
      <dgm:prSet presAssocID="{FB81C0F2-F8EE-4172-AEF3-D89C2B1F746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8A564-8007-4720-B341-9313A55AAC9E}" type="pres">
      <dgm:prSet presAssocID="{7759D4EA-E411-4206-A264-419B5F4E28AE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9FECEFA-B128-49E8-8FD5-70ED0A119136}" type="pres">
      <dgm:prSet presAssocID="{7759D4EA-E411-4206-A264-419B5F4E28AE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0DE64181-4247-4E3F-AD59-32A99636E12A}" type="pres">
      <dgm:prSet presAssocID="{4AE1B566-A2CC-4006-BA6E-57B3468D9D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2D4D59-17AC-46D3-8550-45E1487BFC6C}" type="pres">
      <dgm:prSet presAssocID="{9863FC81-FF91-41AC-9E85-161199D23506}" presName="sibTrans" presStyleLbl="sibTrans1D1" presStyleIdx="3" presStyleCnt="4"/>
      <dgm:spPr/>
      <dgm:t>
        <a:bodyPr/>
        <a:lstStyle/>
        <a:p>
          <a:endParaRPr lang="en-US"/>
        </a:p>
      </dgm:t>
    </dgm:pt>
    <dgm:pt modelId="{7FB1558A-58CE-4327-A465-FD7ADF3B4E79}" type="pres">
      <dgm:prSet presAssocID="{9863FC81-FF91-41AC-9E85-161199D23506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1AFB464C-5B0A-4F7A-ACD7-F95BF5A1CB03}" type="pres">
      <dgm:prSet presAssocID="{4AC280E0-0447-4C19-B152-F89711CF47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F8B0BD-58C1-421F-B86F-E6785D051BF4}" srcId="{433C0391-B2CC-48E7-B9AD-670D88250E75}" destId="{CDB48785-7CDB-4914-A437-5EBFF542224B}" srcOrd="1" destOrd="0" parTransId="{3DFCC436-7FEB-452D-984D-39AC30A7DC72}" sibTransId="{E9031C80-DA2E-4B82-A84C-B3D0BC4A8D18}"/>
    <dgm:cxn modelId="{E8DC85D2-A055-4F70-920D-54AEB533CB62}" type="presOf" srcId="{E9031C80-DA2E-4B82-A84C-B3D0BC4A8D18}" destId="{F7543FCE-0C5F-4489-887A-0516EB27C096}" srcOrd="0" destOrd="0" presId="urn:microsoft.com/office/officeart/2005/8/layout/bProcess3"/>
    <dgm:cxn modelId="{DA559370-DAEA-4DDE-8805-65369B35E9F1}" type="presOf" srcId="{FB81C0F2-F8EE-4172-AEF3-D89C2B1F746A}" destId="{A35BCEB4-EE17-4A22-BE19-7094B0116E56}" srcOrd="0" destOrd="0" presId="urn:microsoft.com/office/officeart/2005/8/layout/bProcess3"/>
    <dgm:cxn modelId="{BBA3CA5D-14B1-4489-88A1-F0BC03F79B1D}" srcId="{433C0391-B2CC-48E7-B9AD-670D88250E75}" destId="{7D6E4421-A8EB-4450-BCDC-1ACF2689ADFE}" srcOrd="0" destOrd="0" parTransId="{5046987E-E0E8-4B2C-B554-C0D635A79913}" sibTransId="{E05AE820-5761-4C02-A408-76AFF891368D}"/>
    <dgm:cxn modelId="{A253BDBD-8518-4BDF-8905-1DDCF0C83079}" type="presOf" srcId="{4AE1B566-A2CC-4006-BA6E-57B3468D9D5A}" destId="{0DE64181-4247-4E3F-AD59-32A99636E12A}" srcOrd="0" destOrd="0" presId="urn:microsoft.com/office/officeart/2005/8/layout/bProcess3"/>
    <dgm:cxn modelId="{9FB17D5D-7481-4676-8A22-0F74F0A53C5E}" type="presOf" srcId="{7759D4EA-E411-4206-A264-419B5F4E28AE}" destId="{59FECEFA-B128-49E8-8FD5-70ED0A119136}" srcOrd="1" destOrd="0" presId="urn:microsoft.com/office/officeart/2005/8/layout/bProcess3"/>
    <dgm:cxn modelId="{15BC85A6-CD40-49EE-BA35-DFDF5F934267}" type="presOf" srcId="{E05AE820-5761-4C02-A408-76AFF891368D}" destId="{E7EC9A00-41F8-417F-B936-9825F14C918A}" srcOrd="1" destOrd="0" presId="urn:microsoft.com/office/officeart/2005/8/layout/bProcess3"/>
    <dgm:cxn modelId="{890A0406-D54F-4098-B899-8F9746517E6F}" type="presOf" srcId="{E05AE820-5761-4C02-A408-76AFF891368D}" destId="{3F7DE0B0-3867-4C46-AAAD-29004BA13D90}" srcOrd="0" destOrd="0" presId="urn:microsoft.com/office/officeart/2005/8/layout/bProcess3"/>
    <dgm:cxn modelId="{0C438A51-577B-4CF8-BA3E-D864B961D650}" type="presOf" srcId="{7759D4EA-E411-4206-A264-419B5F4E28AE}" destId="{9CE8A564-8007-4720-B341-9313A55AAC9E}" srcOrd="0" destOrd="0" presId="urn:microsoft.com/office/officeart/2005/8/layout/bProcess3"/>
    <dgm:cxn modelId="{93AF3BE5-2A97-4DA5-B52C-91821320E8D8}" srcId="{433C0391-B2CC-48E7-B9AD-670D88250E75}" destId="{4AC280E0-0447-4C19-B152-F89711CF4712}" srcOrd="4" destOrd="0" parTransId="{6263C739-3C26-45F4-AA78-7E863CA8A8BC}" sibTransId="{910E9620-47AB-4395-B9CC-D9130E030098}"/>
    <dgm:cxn modelId="{B5E4EF05-E58A-4885-B2DF-D565FCE0259F}" type="presOf" srcId="{E9031C80-DA2E-4B82-A84C-B3D0BC4A8D18}" destId="{32D7B233-D7C6-497E-A545-F194C70653C7}" srcOrd="1" destOrd="0" presId="urn:microsoft.com/office/officeart/2005/8/layout/bProcess3"/>
    <dgm:cxn modelId="{DB042DD8-80BA-4797-AE58-01E3294A14D6}" srcId="{433C0391-B2CC-48E7-B9AD-670D88250E75}" destId="{4AE1B566-A2CC-4006-BA6E-57B3468D9D5A}" srcOrd="3" destOrd="0" parTransId="{F42E8704-7CA6-4E3C-A4F6-1AB1BA3599AC}" sibTransId="{9863FC81-FF91-41AC-9E85-161199D23506}"/>
    <dgm:cxn modelId="{B33BD5B8-F8AD-4DCC-A142-40D5E9170B4B}" type="presOf" srcId="{4AC280E0-0447-4C19-B152-F89711CF4712}" destId="{1AFB464C-5B0A-4F7A-ACD7-F95BF5A1CB03}" srcOrd="0" destOrd="0" presId="urn:microsoft.com/office/officeart/2005/8/layout/bProcess3"/>
    <dgm:cxn modelId="{32F13CBD-A914-4FF6-9195-AAAD7AA58633}" type="presOf" srcId="{9863FC81-FF91-41AC-9E85-161199D23506}" destId="{7FB1558A-58CE-4327-A465-FD7ADF3B4E79}" srcOrd="1" destOrd="0" presId="urn:microsoft.com/office/officeart/2005/8/layout/bProcess3"/>
    <dgm:cxn modelId="{C31009FF-628F-4E67-8DB4-46DD736E72E0}" srcId="{433C0391-B2CC-48E7-B9AD-670D88250E75}" destId="{FB81C0F2-F8EE-4172-AEF3-D89C2B1F746A}" srcOrd="2" destOrd="0" parTransId="{FD17953C-6851-4335-99C1-48F0A7501EA3}" sibTransId="{7759D4EA-E411-4206-A264-419B5F4E28AE}"/>
    <dgm:cxn modelId="{5D799476-9360-4338-AA30-95CFE80A1AC6}" type="presOf" srcId="{CDB48785-7CDB-4914-A437-5EBFF542224B}" destId="{5C35098C-A798-4B19-9809-E370E6214F83}" srcOrd="0" destOrd="0" presId="urn:microsoft.com/office/officeart/2005/8/layout/bProcess3"/>
    <dgm:cxn modelId="{1F97A534-0171-4AF2-A266-1DA219FFF760}" type="presOf" srcId="{433C0391-B2CC-48E7-B9AD-670D88250E75}" destId="{688780A6-2C51-43A5-A93E-EBDDCF001686}" srcOrd="0" destOrd="0" presId="urn:microsoft.com/office/officeart/2005/8/layout/bProcess3"/>
    <dgm:cxn modelId="{F7262079-3CE8-4267-9351-BE83B011B7E7}" type="presOf" srcId="{9863FC81-FF91-41AC-9E85-161199D23506}" destId="{5F2D4D59-17AC-46D3-8550-45E1487BFC6C}" srcOrd="0" destOrd="0" presId="urn:microsoft.com/office/officeart/2005/8/layout/bProcess3"/>
    <dgm:cxn modelId="{33E6DCB9-8909-4C15-A103-54BED0784923}" type="presOf" srcId="{7D6E4421-A8EB-4450-BCDC-1ACF2689ADFE}" destId="{A5F38DC2-09E6-4A2E-9582-E617545465E4}" srcOrd="0" destOrd="0" presId="urn:microsoft.com/office/officeart/2005/8/layout/bProcess3"/>
    <dgm:cxn modelId="{6B3DDC34-0C7F-482A-BB42-F5EEEF1CE182}" type="presParOf" srcId="{688780A6-2C51-43A5-A93E-EBDDCF001686}" destId="{A5F38DC2-09E6-4A2E-9582-E617545465E4}" srcOrd="0" destOrd="0" presId="urn:microsoft.com/office/officeart/2005/8/layout/bProcess3"/>
    <dgm:cxn modelId="{A4C0967D-ADB0-480F-B26E-9995C5051319}" type="presParOf" srcId="{688780A6-2C51-43A5-A93E-EBDDCF001686}" destId="{3F7DE0B0-3867-4C46-AAAD-29004BA13D90}" srcOrd="1" destOrd="0" presId="urn:microsoft.com/office/officeart/2005/8/layout/bProcess3"/>
    <dgm:cxn modelId="{70A5C0A0-9F32-4BA8-881E-BCAC28A25AF7}" type="presParOf" srcId="{3F7DE0B0-3867-4C46-AAAD-29004BA13D90}" destId="{E7EC9A00-41F8-417F-B936-9825F14C918A}" srcOrd="0" destOrd="0" presId="urn:microsoft.com/office/officeart/2005/8/layout/bProcess3"/>
    <dgm:cxn modelId="{2B3B0631-ABAE-43DE-A16D-8C79DF52DBDE}" type="presParOf" srcId="{688780A6-2C51-43A5-A93E-EBDDCF001686}" destId="{5C35098C-A798-4B19-9809-E370E6214F83}" srcOrd="2" destOrd="0" presId="urn:microsoft.com/office/officeart/2005/8/layout/bProcess3"/>
    <dgm:cxn modelId="{7089CD66-001F-4441-AD5B-506A87763D49}" type="presParOf" srcId="{688780A6-2C51-43A5-A93E-EBDDCF001686}" destId="{F7543FCE-0C5F-4489-887A-0516EB27C096}" srcOrd="3" destOrd="0" presId="urn:microsoft.com/office/officeart/2005/8/layout/bProcess3"/>
    <dgm:cxn modelId="{06D7E86E-7D2F-47FA-9A71-DC76D1DDD78D}" type="presParOf" srcId="{F7543FCE-0C5F-4489-887A-0516EB27C096}" destId="{32D7B233-D7C6-497E-A545-F194C70653C7}" srcOrd="0" destOrd="0" presId="urn:microsoft.com/office/officeart/2005/8/layout/bProcess3"/>
    <dgm:cxn modelId="{39D91C08-8AB2-4D5C-BE25-24968FECEF92}" type="presParOf" srcId="{688780A6-2C51-43A5-A93E-EBDDCF001686}" destId="{A35BCEB4-EE17-4A22-BE19-7094B0116E56}" srcOrd="4" destOrd="0" presId="urn:microsoft.com/office/officeart/2005/8/layout/bProcess3"/>
    <dgm:cxn modelId="{F02162F9-D030-4A85-AA1F-08AE3F8088AF}" type="presParOf" srcId="{688780A6-2C51-43A5-A93E-EBDDCF001686}" destId="{9CE8A564-8007-4720-B341-9313A55AAC9E}" srcOrd="5" destOrd="0" presId="urn:microsoft.com/office/officeart/2005/8/layout/bProcess3"/>
    <dgm:cxn modelId="{02121A91-6F43-4055-9CDE-E2344076E00C}" type="presParOf" srcId="{9CE8A564-8007-4720-B341-9313A55AAC9E}" destId="{59FECEFA-B128-49E8-8FD5-70ED0A119136}" srcOrd="0" destOrd="0" presId="urn:microsoft.com/office/officeart/2005/8/layout/bProcess3"/>
    <dgm:cxn modelId="{F6CC808A-D42D-4D85-9608-502C8593D656}" type="presParOf" srcId="{688780A6-2C51-43A5-A93E-EBDDCF001686}" destId="{0DE64181-4247-4E3F-AD59-32A99636E12A}" srcOrd="6" destOrd="0" presId="urn:microsoft.com/office/officeart/2005/8/layout/bProcess3"/>
    <dgm:cxn modelId="{74CCE505-792A-4F8E-B45D-19071221E5D9}" type="presParOf" srcId="{688780A6-2C51-43A5-A93E-EBDDCF001686}" destId="{5F2D4D59-17AC-46D3-8550-45E1487BFC6C}" srcOrd="7" destOrd="0" presId="urn:microsoft.com/office/officeart/2005/8/layout/bProcess3"/>
    <dgm:cxn modelId="{D4223520-4362-4B2F-A7E5-2FB654A9E49F}" type="presParOf" srcId="{5F2D4D59-17AC-46D3-8550-45E1487BFC6C}" destId="{7FB1558A-58CE-4327-A465-FD7ADF3B4E79}" srcOrd="0" destOrd="0" presId="urn:microsoft.com/office/officeart/2005/8/layout/bProcess3"/>
    <dgm:cxn modelId="{72DE6A60-5AD5-42F7-ACDF-E0398FE131D2}" type="presParOf" srcId="{688780A6-2C51-43A5-A93E-EBDDCF001686}" destId="{1AFB464C-5B0A-4F7A-ACD7-F95BF5A1CB03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7B90C9-2B60-4F5E-B31E-6AC91643A7D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984187-D489-4F5E-BFBB-04662FA075F3}">
      <dgm:prSet phldrT="[Text]" custT="1"/>
      <dgm:spPr/>
      <dgm:t>
        <a:bodyPr/>
        <a:lstStyle/>
        <a:p>
          <a:r>
            <a:rPr lang="en-GB" sz="3600" b="1" dirty="0" smtClean="0"/>
            <a:t>Short Term Actions</a:t>
          </a:r>
          <a:endParaRPr lang="en-US" sz="3600" b="1" dirty="0"/>
        </a:p>
      </dgm:t>
    </dgm:pt>
    <dgm:pt modelId="{136D833A-CE9A-40EF-8312-65169CDA12A3}" type="parTrans" cxnId="{C22C6C9A-B55A-4DF2-AB25-44DE7490DCF1}">
      <dgm:prSet/>
      <dgm:spPr/>
      <dgm:t>
        <a:bodyPr/>
        <a:lstStyle/>
        <a:p>
          <a:endParaRPr lang="en-US"/>
        </a:p>
      </dgm:t>
    </dgm:pt>
    <dgm:pt modelId="{261F49C1-FC84-40F7-8D95-DFECF3A4EF8D}" type="sibTrans" cxnId="{C22C6C9A-B55A-4DF2-AB25-44DE7490DCF1}">
      <dgm:prSet/>
      <dgm:spPr/>
      <dgm:t>
        <a:bodyPr/>
        <a:lstStyle/>
        <a:p>
          <a:endParaRPr lang="en-US"/>
        </a:p>
      </dgm:t>
    </dgm:pt>
    <dgm:pt modelId="{57A06D1B-D9D2-403F-9BC2-7661660B2D5F}">
      <dgm:prSet phldrT="[Text]" custT="1"/>
      <dgm:spPr/>
      <dgm:t>
        <a:bodyPr/>
        <a:lstStyle/>
        <a:p>
          <a:r>
            <a:rPr lang="en-GB" sz="2400" b="1" dirty="0" smtClean="0"/>
            <a:t>Construct basic Glebe Path</a:t>
          </a:r>
          <a:endParaRPr lang="en-US" sz="2400" b="1" dirty="0"/>
        </a:p>
      </dgm:t>
    </dgm:pt>
    <dgm:pt modelId="{36093C76-E95E-4353-89EF-C5C79E39237E}" type="parTrans" cxnId="{FF483D15-6B46-4E70-93EF-01DFD4FD7C4F}">
      <dgm:prSet/>
      <dgm:spPr/>
      <dgm:t>
        <a:bodyPr/>
        <a:lstStyle/>
        <a:p>
          <a:endParaRPr lang="en-US"/>
        </a:p>
      </dgm:t>
    </dgm:pt>
    <dgm:pt modelId="{F4198950-F4B3-4BEB-BE97-3AE2425C933C}" type="sibTrans" cxnId="{FF483D15-6B46-4E70-93EF-01DFD4FD7C4F}">
      <dgm:prSet/>
      <dgm:spPr/>
      <dgm:t>
        <a:bodyPr/>
        <a:lstStyle/>
        <a:p>
          <a:endParaRPr lang="en-US"/>
        </a:p>
      </dgm:t>
    </dgm:pt>
    <dgm:pt modelId="{1B79F55B-E7AC-4528-9542-90A8ACCC239B}">
      <dgm:prSet phldrT="[Text]" custT="1"/>
      <dgm:spPr/>
      <dgm:t>
        <a:bodyPr/>
        <a:lstStyle/>
        <a:p>
          <a:r>
            <a:rPr lang="en-GB" sz="3600" b="1" dirty="0" smtClean="0"/>
            <a:t>Medium Term Actions</a:t>
          </a:r>
          <a:endParaRPr lang="en-US" sz="3600" b="1" dirty="0"/>
        </a:p>
      </dgm:t>
    </dgm:pt>
    <dgm:pt modelId="{050FB26C-9E4A-430A-B936-DE58F7644CCC}" type="parTrans" cxnId="{32C223B0-8695-408E-AAC8-2DF8A7C19359}">
      <dgm:prSet/>
      <dgm:spPr/>
      <dgm:t>
        <a:bodyPr/>
        <a:lstStyle/>
        <a:p>
          <a:endParaRPr lang="en-US"/>
        </a:p>
      </dgm:t>
    </dgm:pt>
    <dgm:pt modelId="{A81FA190-673E-4319-84C3-A72927370A5A}" type="sibTrans" cxnId="{32C223B0-8695-408E-AAC8-2DF8A7C19359}">
      <dgm:prSet/>
      <dgm:spPr/>
      <dgm:t>
        <a:bodyPr/>
        <a:lstStyle/>
        <a:p>
          <a:endParaRPr lang="en-US"/>
        </a:p>
      </dgm:t>
    </dgm:pt>
    <dgm:pt modelId="{C0EBA47D-0E95-45D9-B0F2-EFF8357DC87E}">
      <dgm:prSet phldrT="[Text]" custT="1"/>
      <dgm:spPr/>
      <dgm:t>
        <a:bodyPr/>
        <a:lstStyle/>
        <a:p>
          <a:r>
            <a:rPr lang="en-GB" sz="2400" b="1" dirty="0" smtClean="0"/>
            <a:t>Develop cycleway/footpath into Stirling</a:t>
          </a:r>
          <a:endParaRPr lang="en-US" sz="2400" b="1" dirty="0"/>
        </a:p>
      </dgm:t>
    </dgm:pt>
    <dgm:pt modelId="{B1354ACE-B80C-4EDE-BA76-23A4AA70C11D}" type="parTrans" cxnId="{ED5FDCCE-90AA-4A92-B3F2-C0C9D0E47BE0}">
      <dgm:prSet/>
      <dgm:spPr/>
      <dgm:t>
        <a:bodyPr/>
        <a:lstStyle/>
        <a:p>
          <a:endParaRPr lang="en-US"/>
        </a:p>
      </dgm:t>
    </dgm:pt>
    <dgm:pt modelId="{CB029C74-7924-4521-9FD5-9E713EBBCE80}" type="sibTrans" cxnId="{ED5FDCCE-90AA-4A92-B3F2-C0C9D0E47BE0}">
      <dgm:prSet/>
      <dgm:spPr/>
      <dgm:t>
        <a:bodyPr/>
        <a:lstStyle/>
        <a:p>
          <a:endParaRPr lang="en-US"/>
        </a:p>
      </dgm:t>
    </dgm:pt>
    <dgm:pt modelId="{76854B19-2E2F-4AAD-88D1-3E6CA38A0C8A}">
      <dgm:prSet phldrT="[Text]" custT="1"/>
      <dgm:spPr/>
      <dgm:t>
        <a:bodyPr/>
        <a:lstStyle/>
        <a:p>
          <a:r>
            <a:rPr lang="en-GB" sz="2400" b="1" dirty="0" smtClean="0"/>
            <a:t>Make the Pavilion fit for purpose</a:t>
          </a:r>
          <a:endParaRPr lang="en-US" sz="2400" b="1" dirty="0"/>
        </a:p>
      </dgm:t>
    </dgm:pt>
    <dgm:pt modelId="{B515B2EB-7F0F-4186-B946-9FCB7DC9B473}" type="parTrans" cxnId="{669C5A06-9877-4B8C-B48D-AE94DF8A8FC3}">
      <dgm:prSet/>
      <dgm:spPr/>
      <dgm:t>
        <a:bodyPr/>
        <a:lstStyle/>
        <a:p>
          <a:endParaRPr lang="en-US"/>
        </a:p>
      </dgm:t>
    </dgm:pt>
    <dgm:pt modelId="{05F9B486-E9CE-4A0B-92C7-39A528909138}" type="sibTrans" cxnId="{669C5A06-9877-4B8C-B48D-AE94DF8A8FC3}">
      <dgm:prSet/>
      <dgm:spPr/>
      <dgm:t>
        <a:bodyPr/>
        <a:lstStyle/>
        <a:p>
          <a:endParaRPr lang="en-US"/>
        </a:p>
      </dgm:t>
    </dgm:pt>
    <dgm:pt modelId="{51629AC7-53AD-4DAE-9538-C7597063F206}">
      <dgm:prSet phldrT="[Text]" custT="1"/>
      <dgm:spPr/>
      <dgm:t>
        <a:bodyPr/>
        <a:lstStyle/>
        <a:p>
          <a:r>
            <a:rPr lang="en-GB" sz="2400" b="1" dirty="0" smtClean="0"/>
            <a:t>Support new Bite and Blether</a:t>
          </a:r>
          <a:endParaRPr lang="en-US" sz="2400" b="1" dirty="0"/>
        </a:p>
      </dgm:t>
    </dgm:pt>
    <dgm:pt modelId="{3F86FDFB-5C01-4FCC-80FF-763182CAFEF7}" type="parTrans" cxnId="{78995FE6-4343-467A-89E0-AE6841B0C50F}">
      <dgm:prSet/>
      <dgm:spPr/>
      <dgm:t>
        <a:bodyPr/>
        <a:lstStyle/>
        <a:p>
          <a:endParaRPr lang="en-US"/>
        </a:p>
      </dgm:t>
    </dgm:pt>
    <dgm:pt modelId="{A0019E15-0620-4DE5-B3A7-B4B6CE110C89}" type="sibTrans" cxnId="{78995FE6-4343-467A-89E0-AE6841B0C50F}">
      <dgm:prSet/>
      <dgm:spPr/>
      <dgm:t>
        <a:bodyPr/>
        <a:lstStyle/>
        <a:p>
          <a:endParaRPr lang="en-US"/>
        </a:p>
      </dgm:t>
    </dgm:pt>
    <dgm:pt modelId="{E9C51743-41DC-4FDA-8EB5-599F37CEE019}">
      <dgm:prSet phldrT="[Text]" custT="1"/>
      <dgm:spPr/>
      <dgm:t>
        <a:bodyPr/>
        <a:lstStyle/>
        <a:p>
          <a:r>
            <a:rPr lang="en-GB" sz="2400" b="1" dirty="0" smtClean="0"/>
            <a:t>Improve the Beeches Path</a:t>
          </a:r>
          <a:endParaRPr lang="en-US" sz="2400" b="1" dirty="0"/>
        </a:p>
      </dgm:t>
    </dgm:pt>
    <dgm:pt modelId="{8F1E7DA7-6B50-498D-8323-CDA5E7BD2363}" type="parTrans" cxnId="{19E18C66-E776-4BC2-8E24-C66D0A083865}">
      <dgm:prSet/>
      <dgm:spPr/>
      <dgm:t>
        <a:bodyPr/>
        <a:lstStyle/>
        <a:p>
          <a:endParaRPr lang="en-US"/>
        </a:p>
      </dgm:t>
    </dgm:pt>
    <dgm:pt modelId="{5F3C74DE-0666-4EA5-BC8A-E09552DC049C}" type="sibTrans" cxnId="{19E18C66-E776-4BC2-8E24-C66D0A083865}">
      <dgm:prSet/>
      <dgm:spPr/>
      <dgm:t>
        <a:bodyPr/>
        <a:lstStyle/>
        <a:p>
          <a:endParaRPr lang="en-US"/>
        </a:p>
      </dgm:t>
    </dgm:pt>
    <dgm:pt modelId="{29532302-10E8-458D-9CD6-7ECA7B432B70}">
      <dgm:prSet phldrT="[Text]" custT="1"/>
      <dgm:spPr/>
      <dgm:t>
        <a:bodyPr/>
        <a:lstStyle/>
        <a:p>
          <a:r>
            <a:rPr lang="en-GB" sz="2400" b="1" dirty="0" smtClean="0"/>
            <a:t>Improve Fountain/Memorial Garden</a:t>
          </a:r>
          <a:endParaRPr lang="en-US" sz="2400" b="1" dirty="0"/>
        </a:p>
      </dgm:t>
    </dgm:pt>
    <dgm:pt modelId="{75528816-135A-4A8F-896F-48E6F16B3720}" type="parTrans" cxnId="{78270C8F-D274-45AF-A6B5-78337066DF85}">
      <dgm:prSet/>
      <dgm:spPr/>
      <dgm:t>
        <a:bodyPr/>
        <a:lstStyle/>
        <a:p>
          <a:endParaRPr lang="en-US"/>
        </a:p>
      </dgm:t>
    </dgm:pt>
    <dgm:pt modelId="{64C4FA39-6B5A-4451-B555-F291B185F5E7}" type="sibTrans" cxnId="{78270C8F-D274-45AF-A6B5-78337066DF85}">
      <dgm:prSet/>
      <dgm:spPr/>
      <dgm:t>
        <a:bodyPr/>
        <a:lstStyle/>
        <a:p>
          <a:endParaRPr lang="en-US"/>
        </a:p>
      </dgm:t>
    </dgm:pt>
    <dgm:pt modelId="{804CB695-CE24-40B2-8A33-7FA403B1621A}">
      <dgm:prSet phldrT="[Text]" custT="1"/>
      <dgm:spPr/>
      <dgm:t>
        <a:bodyPr/>
        <a:lstStyle/>
        <a:p>
          <a:r>
            <a:rPr lang="en-GB" sz="2400" b="1" dirty="0" smtClean="0"/>
            <a:t>Liaise with </a:t>
          </a:r>
          <a:r>
            <a:rPr lang="en-GB" sz="2400" b="1" dirty="0" err="1" smtClean="0"/>
            <a:t>Kippen</a:t>
          </a:r>
          <a:r>
            <a:rPr lang="en-GB" sz="2400" b="1" dirty="0" smtClean="0"/>
            <a:t> re Rainbows</a:t>
          </a:r>
          <a:endParaRPr lang="en-US" sz="2400" b="1" dirty="0"/>
        </a:p>
      </dgm:t>
    </dgm:pt>
    <dgm:pt modelId="{964AE747-A7F3-40C2-9A95-28FBE3F7249A}" type="parTrans" cxnId="{D5CD419C-C2F1-4746-B1E2-B945EFB60F13}">
      <dgm:prSet/>
      <dgm:spPr/>
      <dgm:t>
        <a:bodyPr/>
        <a:lstStyle/>
        <a:p>
          <a:endParaRPr lang="en-US"/>
        </a:p>
      </dgm:t>
    </dgm:pt>
    <dgm:pt modelId="{5F875906-AE53-471B-BCBC-D3AD6E065533}" type="sibTrans" cxnId="{D5CD419C-C2F1-4746-B1E2-B945EFB60F13}">
      <dgm:prSet/>
      <dgm:spPr/>
      <dgm:t>
        <a:bodyPr/>
        <a:lstStyle/>
        <a:p>
          <a:endParaRPr lang="en-US"/>
        </a:p>
      </dgm:t>
    </dgm:pt>
    <dgm:pt modelId="{B21A0E9A-5A9A-4759-8907-607066737CB0}">
      <dgm:prSet phldrT="[Text]" custT="1"/>
      <dgm:spPr/>
      <dgm:t>
        <a:bodyPr/>
        <a:lstStyle/>
        <a:p>
          <a:r>
            <a:rPr lang="en-GB" sz="2400" b="1" dirty="0" smtClean="0"/>
            <a:t>Support more defibrillator training</a:t>
          </a:r>
          <a:endParaRPr lang="en-US" sz="2400" b="1" dirty="0"/>
        </a:p>
      </dgm:t>
    </dgm:pt>
    <dgm:pt modelId="{9A9C0E9C-4A7A-4AED-87F1-EE98A868FBAA}" type="parTrans" cxnId="{4176FC3C-5410-44A9-939E-578A7E2E4130}">
      <dgm:prSet/>
      <dgm:spPr/>
      <dgm:t>
        <a:bodyPr/>
        <a:lstStyle/>
        <a:p>
          <a:endParaRPr lang="en-US"/>
        </a:p>
      </dgm:t>
    </dgm:pt>
    <dgm:pt modelId="{A42F90BB-0F47-4289-A25B-859036466BCE}" type="sibTrans" cxnId="{4176FC3C-5410-44A9-939E-578A7E2E4130}">
      <dgm:prSet/>
      <dgm:spPr/>
      <dgm:t>
        <a:bodyPr/>
        <a:lstStyle/>
        <a:p>
          <a:endParaRPr lang="en-US"/>
        </a:p>
      </dgm:t>
    </dgm:pt>
    <dgm:pt modelId="{2E7F60DE-6F39-46DE-BE07-A80BBDB18432}">
      <dgm:prSet phldrT="[Text]" custT="1"/>
      <dgm:spPr/>
      <dgm:t>
        <a:bodyPr/>
        <a:lstStyle/>
        <a:p>
          <a:r>
            <a:rPr lang="en-GB" sz="2400" b="1" dirty="0" smtClean="0"/>
            <a:t>Improve Provost Park</a:t>
          </a:r>
          <a:endParaRPr lang="en-US" sz="2400" b="1" dirty="0"/>
        </a:p>
      </dgm:t>
    </dgm:pt>
    <dgm:pt modelId="{1FB7E93D-D016-4921-A6B8-6250CEF805E4}" type="parTrans" cxnId="{D0FA0E96-EDF9-4838-BE1B-611B79BDEBA4}">
      <dgm:prSet/>
      <dgm:spPr/>
      <dgm:t>
        <a:bodyPr/>
        <a:lstStyle/>
        <a:p>
          <a:endParaRPr lang="en-US"/>
        </a:p>
      </dgm:t>
    </dgm:pt>
    <dgm:pt modelId="{E773A0CA-6893-46DC-BA4D-36FA459AFC70}" type="sibTrans" cxnId="{D0FA0E96-EDF9-4838-BE1B-611B79BDEBA4}">
      <dgm:prSet/>
      <dgm:spPr/>
      <dgm:t>
        <a:bodyPr/>
        <a:lstStyle/>
        <a:p>
          <a:endParaRPr lang="en-US"/>
        </a:p>
      </dgm:t>
    </dgm:pt>
    <dgm:pt modelId="{0E1F5A19-4D12-46E1-A021-5C1D4C26AD2B}">
      <dgm:prSet phldrT="[Text]" custT="1"/>
      <dgm:spPr/>
      <dgm:t>
        <a:bodyPr/>
        <a:lstStyle/>
        <a:p>
          <a:r>
            <a:rPr lang="en-GB" sz="2400" b="1" dirty="0" smtClean="0"/>
            <a:t>Support Heritage development[Keir Hill]</a:t>
          </a:r>
          <a:endParaRPr lang="en-US" sz="2400" b="1" dirty="0"/>
        </a:p>
      </dgm:t>
    </dgm:pt>
    <dgm:pt modelId="{55DE2D36-86D1-4E94-9AEC-C96D874C95F1}" type="parTrans" cxnId="{24C95C1F-8C13-4B0E-9F15-48392D77D023}">
      <dgm:prSet/>
      <dgm:spPr/>
      <dgm:t>
        <a:bodyPr/>
        <a:lstStyle/>
        <a:p>
          <a:endParaRPr lang="en-US"/>
        </a:p>
      </dgm:t>
    </dgm:pt>
    <dgm:pt modelId="{5AF0BBD3-05A3-420B-AA70-1C620D74FE23}" type="sibTrans" cxnId="{24C95C1F-8C13-4B0E-9F15-48392D77D023}">
      <dgm:prSet/>
      <dgm:spPr/>
      <dgm:t>
        <a:bodyPr/>
        <a:lstStyle/>
        <a:p>
          <a:endParaRPr lang="en-US"/>
        </a:p>
      </dgm:t>
    </dgm:pt>
    <dgm:pt modelId="{3EECDD8F-9B6C-4447-879E-A04DC3B8D465}">
      <dgm:prSet phldrT="[Text]" custT="1"/>
      <dgm:spPr/>
      <dgm:t>
        <a:bodyPr/>
        <a:lstStyle/>
        <a:p>
          <a:r>
            <a:rPr lang="en-GB" sz="2400" b="1" dirty="0" smtClean="0"/>
            <a:t>Acquire field next to Community Centre</a:t>
          </a:r>
          <a:endParaRPr lang="en-US" sz="2400" b="1" dirty="0"/>
        </a:p>
      </dgm:t>
    </dgm:pt>
    <dgm:pt modelId="{C593F8AE-CFDF-4BB1-81D2-7DB91430EE1E}" type="parTrans" cxnId="{359714AB-F384-4CC8-910D-D9AE10D65A42}">
      <dgm:prSet/>
      <dgm:spPr/>
      <dgm:t>
        <a:bodyPr/>
        <a:lstStyle/>
        <a:p>
          <a:endParaRPr lang="en-US"/>
        </a:p>
      </dgm:t>
    </dgm:pt>
    <dgm:pt modelId="{1F55F184-B68E-4B1D-9C1B-D9FF4485E777}" type="sibTrans" cxnId="{359714AB-F384-4CC8-910D-D9AE10D65A42}">
      <dgm:prSet/>
      <dgm:spPr/>
      <dgm:t>
        <a:bodyPr/>
        <a:lstStyle/>
        <a:p>
          <a:endParaRPr lang="en-US"/>
        </a:p>
      </dgm:t>
    </dgm:pt>
    <dgm:pt modelId="{81846980-2203-42F2-B63A-18780F1CA5FC}">
      <dgm:prSet phldrT="[Text]" custT="1"/>
      <dgm:spPr/>
      <dgm:t>
        <a:bodyPr/>
        <a:lstStyle/>
        <a:p>
          <a:r>
            <a:rPr lang="en-GB" sz="2400" b="1" dirty="0" smtClean="0"/>
            <a:t>Develop more paths around the village</a:t>
          </a:r>
          <a:endParaRPr lang="en-US" sz="2400" b="1" dirty="0"/>
        </a:p>
      </dgm:t>
    </dgm:pt>
    <dgm:pt modelId="{5F30BE96-4FD0-4EED-A20B-7BF3C3AD2FD5}" type="parTrans" cxnId="{C025B3C8-7A77-4D98-BFC5-EC8A2C8970E4}">
      <dgm:prSet/>
      <dgm:spPr/>
      <dgm:t>
        <a:bodyPr/>
        <a:lstStyle/>
        <a:p>
          <a:endParaRPr lang="en-US"/>
        </a:p>
      </dgm:t>
    </dgm:pt>
    <dgm:pt modelId="{9D1280C0-2123-431F-A9D4-400F5326813A}" type="sibTrans" cxnId="{C025B3C8-7A77-4D98-BFC5-EC8A2C8970E4}">
      <dgm:prSet/>
      <dgm:spPr/>
      <dgm:t>
        <a:bodyPr/>
        <a:lstStyle/>
        <a:p>
          <a:endParaRPr lang="en-US"/>
        </a:p>
      </dgm:t>
    </dgm:pt>
    <dgm:pt modelId="{EBBD02CA-B86D-4F83-B8D4-5DD225DCA672}" type="pres">
      <dgm:prSet presAssocID="{8B7B90C9-2B60-4F5E-B31E-6AC91643A7D6}" presName="Name0" presStyleCnt="0">
        <dgm:presLayoutVars>
          <dgm:dir/>
          <dgm:animLvl val="lvl"/>
          <dgm:resizeHandles val="exact"/>
        </dgm:presLayoutVars>
      </dgm:prSet>
      <dgm:spPr/>
    </dgm:pt>
    <dgm:pt modelId="{DB3AE4CB-E9DF-4B2F-9017-5284BB090E98}" type="pres">
      <dgm:prSet presAssocID="{09984187-D489-4F5E-BFBB-04662FA075F3}" presName="linNode" presStyleCnt="0"/>
      <dgm:spPr/>
    </dgm:pt>
    <dgm:pt modelId="{D0B50F4D-6216-494A-A531-25E4F6D43050}" type="pres">
      <dgm:prSet presAssocID="{09984187-D489-4F5E-BFBB-04662FA075F3}" presName="parentText" presStyleLbl="node1" presStyleIdx="0" presStyleCnt="2" custScaleX="153802" custLinFactNeighborX="-5802" custLinFactNeighborY="-208">
        <dgm:presLayoutVars>
          <dgm:chMax val="1"/>
          <dgm:bulletEnabled val="1"/>
        </dgm:presLayoutVars>
      </dgm:prSet>
      <dgm:spPr/>
    </dgm:pt>
    <dgm:pt modelId="{3A1C7604-F94F-41C4-9966-11727046AB29}" type="pres">
      <dgm:prSet presAssocID="{09984187-D489-4F5E-BFBB-04662FA075F3}" presName="descendantText" presStyleLbl="alignAccFollowNode1" presStyleIdx="0" presStyleCnt="2" custScaleX="186465" custScaleY="125437" custLinFactNeighborX="6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B70402-8E61-4A60-A9FA-87639A3CC9DC}" type="pres">
      <dgm:prSet presAssocID="{261F49C1-FC84-40F7-8D95-DFECF3A4EF8D}" presName="sp" presStyleCnt="0"/>
      <dgm:spPr/>
    </dgm:pt>
    <dgm:pt modelId="{ADCB8917-EF63-448C-8558-FB49B231D84C}" type="pres">
      <dgm:prSet presAssocID="{1B79F55B-E7AC-4528-9542-90A8ACCC239B}" presName="linNode" presStyleCnt="0"/>
      <dgm:spPr/>
    </dgm:pt>
    <dgm:pt modelId="{295E7C6D-CECF-4569-8472-BE1D3ACF2E1E}" type="pres">
      <dgm:prSet presAssocID="{1B79F55B-E7AC-4528-9542-90A8ACCC239B}" presName="parentText" presStyleLbl="node1" presStyleIdx="1" presStyleCnt="2" custScaleX="102596" custLinFactNeighborX="-29" custLinFactNeighborY="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0BBD4-8BCE-4BCC-B8BB-6675271AB647}" type="pres">
      <dgm:prSet presAssocID="{1B79F55B-E7AC-4528-9542-90A8ACCC239B}" presName="descendantText" presStyleLbl="alignAccFollowNode1" presStyleIdx="1" presStyleCnt="2" custScaleX="124069" custScaleY="118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E92B43-74F6-4B12-9A36-BAD50A16DF9B}" type="presOf" srcId="{51629AC7-53AD-4DAE-9538-C7597063F206}" destId="{3A1C7604-F94F-41C4-9966-11727046AB29}" srcOrd="0" destOrd="1" presId="urn:microsoft.com/office/officeart/2005/8/layout/vList5"/>
    <dgm:cxn modelId="{D5CD419C-C2F1-4746-B1E2-B945EFB60F13}" srcId="{09984187-D489-4F5E-BFBB-04662FA075F3}" destId="{804CB695-CE24-40B2-8A33-7FA403B1621A}" srcOrd="4" destOrd="0" parTransId="{964AE747-A7F3-40C2-9A95-28FBE3F7249A}" sibTransId="{5F875906-AE53-471B-BCBC-D3AD6E065533}"/>
    <dgm:cxn modelId="{C025B3C8-7A77-4D98-BFC5-EC8A2C8970E4}" srcId="{1B79F55B-E7AC-4528-9542-90A8ACCC239B}" destId="{81846980-2203-42F2-B63A-18780F1CA5FC}" srcOrd="5" destOrd="0" parTransId="{5F30BE96-4FD0-4EED-A20B-7BF3C3AD2FD5}" sibTransId="{9D1280C0-2123-431F-A9D4-400F5326813A}"/>
    <dgm:cxn modelId="{78270C8F-D274-45AF-A6B5-78337066DF85}" srcId="{09984187-D489-4F5E-BFBB-04662FA075F3}" destId="{29532302-10E8-458D-9CD6-7ECA7B432B70}" srcOrd="3" destOrd="0" parTransId="{75528816-135A-4A8F-896F-48E6F16B3720}" sibTransId="{64C4FA39-6B5A-4451-B555-F291B185F5E7}"/>
    <dgm:cxn modelId="{D8BA62ED-5AB7-4D94-B4A3-8C52B0CD20BD}" type="presOf" srcId="{76854B19-2E2F-4AAD-88D1-3E6CA38A0C8A}" destId="{B1F0BBD4-8BCE-4BCC-B8BB-6675271AB647}" srcOrd="0" destOrd="1" presId="urn:microsoft.com/office/officeart/2005/8/layout/vList5"/>
    <dgm:cxn modelId="{19E18C66-E776-4BC2-8E24-C66D0A083865}" srcId="{09984187-D489-4F5E-BFBB-04662FA075F3}" destId="{E9C51743-41DC-4FDA-8EB5-599F37CEE019}" srcOrd="2" destOrd="0" parTransId="{8F1E7DA7-6B50-498D-8323-CDA5E7BD2363}" sibTransId="{5F3C74DE-0666-4EA5-BC8A-E09552DC049C}"/>
    <dgm:cxn modelId="{32C223B0-8695-408E-AAC8-2DF8A7C19359}" srcId="{8B7B90C9-2B60-4F5E-B31E-6AC91643A7D6}" destId="{1B79F55B-E7AC-4528-9542-90A8ACCC239B}" srcOrd="1" destOrd="0" parTransId="{050FB26C-9E4A-430A-B936-DE58F7644CCC}" sibTransId="{A81FA190-673E-4319-84C3-A72927370A5A}"/>
    <dgm:cxn modelId="{7DEF6C8D-B47B-4C66-82DC-2D19CE095857}" type="presOf" srcId="{804CB695-CE24-40B2-8A33-7FA403B1621A}" destId="{3A1C7604-F94F-41C4-9966-11727046AB29}" srcOrd="0" destOrd="4" presId="urn:microsoft.com/office/officeart/2005/8/layout/vList5"/>
    <dgm:cxn modelId="{359714AB-F384-4CC8-910D-D9AE10D65A42}" srcId="{1B79F55B-E7AC-4528-9542-90A8ACCC239B}" destId="{3EECDD8F-9B6C-4447-879E-A04DC3B8D465}" srcOrd="4" destOrd="0" parTransId="{C593F8AE-CFDF-4BB1-81D2-7DB91430EE1E}" sibTransId="{1F55F184-B68E-4B1D-9C1B-D9FF4485E777}"/>
    <dgm:cxn modelId="{40B3347F-C47B-43FA-B13E-F268BE6C1E49}" type="presOf" srcId="{1B79F55B-E7AC-4528-9542-90A8ACCC239B}" destId="{295E7C6D-CECF-4569-8472-BE1D3ACF2E1E}" srcOrd="0" destOrd="0" presId="urn:microsoft.com/office/officeart/2005/8/layout/vList5"/>
    <dgm:cxn modelId="{ED5FDCCE-90AA-4A92-B3F2-C0C9D0E47BE0}" srcId="{1B79F55B-E7AC-4528-9542-90A8ACCC239B}" destId="{C0EBA47D-0E95-45D9-B0F2-EFF8357DC87E}" srcOrd="0" destOrd="0" parTransId="{B1354ACE-B80C-4EDE-BA76-23A4AA70C11D}" sibTransId="{CB029C74-7924-4521-9FD5-9E713EBBCE80}"/>
    <dgm:cxn modelId="{D0FA0E96-EDF9-4838-BE1B-611B79BDEBA4}" srcId="{1B79F55B-E7AC-4528-9542-90A8ACCC239B}" destId="{2E7F60DE-6F39-46DE-BE07-A80BBDB18432}" srcOrd="2" destOrd="0" parTransId="{1FB7E93D-D016-4921-A6B8-6250CEF805E4}" sibTransId="{E773A0CA-6893-46DC-BA4D-36FA459AFC70}"/>
    <dgm:cxn modelId="{FEACF7DD-DF63-4F1E-92B8-B755B9058EC9}" type="presOf" srcId="{2E7F60DE-6F39-46DE-BE07-A80BBDB18432}" destId="{B1F0BBD4-8BCE-4BCC-B8BB-6675271AB647}" srcOrd="0" destOrd="2" presId="urn:microsoft.com/office/officeart/2005/8/layout/vList5"/>
    <dgm:cxn modelId="{08206FB0-E9ED-45AE-B19C-566D149F86ED}" type="presOf" srcId="{57A06D1B-D9D2-403F-9BC2-7661660B2D5F}" destId="{3A1C7604-F94F-41C4-9966-11727046AB29}" srcOrd="0" destOrd="0" presId="urn:microsoft.com/office/officeart/2005/8/layout/vList5"/>
    <dgm:cxn modelId="{24C95C1F-8C13-4B0E-9F15-48392D77D023}" srcId="{1B79F55B-E7AC-4528-9542-90A8ACCC239B}" destId="{0E1F5A19-4D12-46E1-A021-5C1D4C26AD2B}" srcOrd="3" destOrd="0" parTransId="{55DE2D36-86D1-4E94-9AEC-C96D874C95F1}" sibTransId="{5AF0BBD3-05A3-420B-AA70-1C620D74FE23}"/>
    <dgm:cxn modelId="{ACF70B2B-8F9B-4818-8F24-451C3B4845CC}" type="presOf" srcId="{29532302-10E8-458D-9CD6-7ECA7B432B70}" destId="{3A1C7604-F94F-41C4-9966-11727046AB29}" srcOrd="0" destOrd="3" presId="urn:microsoft.com/office/officeart/2005/8/layout/vList5"/>
    <dgm:cxn modelId="{B145E648-36AE-45E9-9EC7-C67B877C656F}" type="presOf" srcId="{8B7B90C9-2B60-4F5E-B31E-6AC91643A7D6}" destId="{EBBD02CA-B86D-4F83-B8D4-5DD225DCA672}" srcOrd="0" destOrd="0" presId="urn:microsoft.com/office/officeart/2005/8/layout/vList5"/>
    <dgm:cxn modelId="{669C5A06-9877-4B8C-B48D-AE94DF8A8FC3}" srcId="{1B79F55B-E7AC-4528-9542-90A8ACCC239B}" destId="{76854B19-2E2F-4AAD-88D1-3E6CA38A0C8A}" srcOrd="1" destOrd="0" parTransId="{B515B2EB-7F0F-4186-B946-9FCB7DC9B473}" sibTransId="{05F9B486-E9CE-4A0B-92C7-39A528909138}"/>
    <dgm:cxn modelId="{67D22AB0-8486-404C-AFD2-B701A859B51E}" type="presOf" srcId="{81846980-2203-42F2-B63A-18780F1CA5FC}" destId="{B1F0BBD4-8BCE-4BCC-B8BB-6675271AB647}" srcOrd="0" destOrd="5" presId="urn:microsoft.com/office/officeart/2005/8/layout/vList5"/>
    <dgm:cxn modelId="{93336146-68DE-4A60-9AD0-F2167A4A97F0}" type="presOf" srcId="{0E1F5A19-4D12-46E1-A021-5C1D4C26AD2B}" destId="{B1F0BBD4-8BCE-4BCC-B8BB-6675271AB647}" srcOrd="0" destOrd="3" presId="urn:microsoft.com/office/officeart/2005/8/layout/vList5"/>
    <dgm:cxn modelId="{C22C6C9A-B55A-4DF2-AB25-44DE7490DCF1}" srcId="{8B7B90C9-2B60-4F5E-B31E-6AC91643A7D6}" destId="{09984187-D489-4F5E-BFBB-04662FA075F3}" srcOrd="0" destOrd="0" parTransId="{136D833A-CE9A-40EF-8312-65169CDA12A3}" sibTransId="{261F49C1-FC84-40F7-8D95-DFECF3A4EF8D}"/>
    <dgm:cxn modelId="{4176FC3C-5410-44A9-939E-578A7E2E4130}" srcId="{09984187-D489-4F5E-BFBB-04662FA075F3}" destId="{B21A0E9A-5A9A-4759-8907-607066737CB0}" srcOrd="5" destOrd="0" parTransId="{9A9C0E9C-4A7A-4AED-87F1-EE98A868FBAA}" sibTransId="{A42F90BB-0F47-4289-A25B-859036466BCE}"/>
    <dgm:cxn modelId="{6A098E05-073C-4DBC-8730-6F9360235A46}" type="presOf" srcId="{C0EBA47D-0E95-45D9-B0F2-EFF8357DC87E}" destId="{B1F0BBD4-8BCE-4BCC-B8BB-6675271AB647}" srcOrd="0" destOrd="0" presId="urn:microsoft.com/office/officeart/2005/8/layout/vList5"/>
    <dgm:cxn modelId="{FE49B0B9-3FB6-440F-9F96-9105D1623FDD}" type="presOf" srcId="{09984187-D489-4F5E-BFBB-04662FA075F3}" destId="{D0B50F4D-6216-494A-A531-25E4F6D43050}" srcOrd="0" destOrd="0" presId="urn:microsoft.com/office/officeart/2005/8/layout/vList5"/>
    <dgm:cxn modelId="{02DABE1D-1F33-40F0-8905-630458B8251F}" type="presOf" srcId="{E9C51743-41DC-4FDA-8EB5-599F37CEE019}" destId="{3A1C7604-F94F-41C4-9966-11727046AB29}" srcOrd="0" destOrd="2" presId="urn:microsoft.com/office/officeart/2005/8/layout/vList5"/>
    <dgm:cxn modelId="{78995FE6-4343-467A-89E0-AE6841B0C50F}" srcId="{09984187-D489-4F5E-BFBB-04662FA075F3}" destId="{51629AC7-53AD-4DAE-9538-C7597063F206}" srcOrd="1" destOrd="0" parTransId="{3F86FDFB-5C01-4FCC-80FF-763182CAFEF7}" sibTransId="{A0019E15-0620-4DE5-B3A7-B4B6CE110C89}"/>
    <dgm:cxn modelId="{9FCE555F-C326-4446-AF70-C2A7C221164F}" type="presOf" srcId="{B21A0E9A-5A9A-4759-8907-607066737CB0}" destId="{3A1C7604-F94F-41C4-9966-11727046AB29}" srcOrd="0" destOrd="5" presId="urn:microsoft.com/office/officeart/2005/8/layout/vList5"/>
    <dgm:cxn modelId="{5B8CC47C-B2E2-4951-BE7A-7F8D4C9D4825}" type="presOf" srcId="{3EECDD8F-9B6C-4447-879E-A04DC3B8D465}" destId="{B1F0BBD4-8BCE-4BCC-B8BB-6675271AB647}" srcOrd="0" destOrd="4" presId="urn:microsoft.com/office/officeart/2005/8/layout/vList5"/>
    <dgm:cxn modelId="{FF483D15-6B46-4E70-93EF-01DFD4FD7C4F}" srcId="{09984187-D489-4F5E-BFBB-04662FA075F3}" destId="{57A06D1B-D9D2-403F-9BC2-7661660B2D5F}" srcOrd="0" destOrd="0" parTransId="{36093C76-E95E-4353-89EF-C5C79E39237E}" sibTransId="{F4198950-F4B3-4BEB-BE97-3AE2425C933C}"/>
    <dgm:cxn modelId="{15F4562E-E019-4F9F-AABA-102B16237F35}" type="presParOf" srcId="{EBBD02CA-B86D-4F83-B8D4-5DD225DCA672}" destId="{DB3AE4CB-E9DF-4B2F-9017-5284BB090E98}" srcOrd="0" destOrd="0" presId="urn:microsoft.com/office/officeart/2005/8/layout/vList5"/>
    <dgm:cxn modelId="{2CED569D-247C-469A-AECA-130DAE96CF73}" type="presParOf" srcId="{DB3AE4CB-E9DF-4B2F-9017-5284BB090E98}" destId="{D0B50F4D-6216-494A-A531-25E4F6D43050}" srcOrd="0" destOrd="0" presId="urn:microsoft.com/office/officeart/2005/8/layout/vList5"/>
    <dgm:cxn modelId="{7D8D29AD-1C63-465E-BC08-296A4CBBEC49}" type="presParOf" srcId="{DB3AE4CB-E9DF-4B2F-9017-5284BB090E98}" destId="{3A1C7604-F94F-41C4-9966-11727046AB29}" srcOrd="1" destOrd="0" presId="urn:microsoft.com/office/officeart/2005/8/layout/vList5"/>
    <dgm:cxn modelId="{D9E9E59D-0DF3-4563-B202-F42F5F3BE531}" type="presParOf" srcId="{EBBD02CA-B86D-4F83-B8D4-5DD225DCA672}" destId="{69B70402-8E61-4A60-A9FA-87639A3CC9DC}" srcOrd="1" destOrd="0" presId="urn:microsoft.com/office/officeart/2005/8/layout/vList5"/>
    <dgm:cxn modelId="{2C6DB85C-D255-49F4-919E-C0EBF27FFE2F}" type="presParOf" srcId="{EBBD02CA-B86D-4F83-B8D4-5DD225DCA672}" destId="{ADCB8917-EF63-448C-8558-FB49B231D84C}" srcOrd="2" destOrd="0" presId="urn:microsoft.com/office/officeart/2005/8/layout/vList5"/>
    <dgm:cxn modelId="{ED205724-87A7-4B1E-99E2-F735DDA317A4}" type="presParOf" srcId="{ADCB8917-EF63-448C-8558-FB49B231D84C}" destId="{295E7C6D-CECF-4569-8472-BE1D3ACF2E1E}" srcOrd="0" destOrd="0" presId="urn:microsoft.com/office/officeart/2005/8/layout/vList5"/>
    <dgm:cxn modelId="{D24AC24B-6D23-4F55-BBC1-1DEED8C21538}" type="presParOf" srcId="{ADCB8917-EF63-448C-8558-FB49B231D84C}" destId="{B1F0BBD4-8BCE-4BCC-B8BB-6675271AB6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F1150-90DE-4A33-8928-CA671966115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4C0BBC-63A9-4D18-84B1-A0EC83D9A7E8}">
      <dgm:prSet phldrT="[Text]"/>
      <dgm:spPr/>
      <dgm:t>
        <a:bodyPr/>
        <a:lstStyle/>
        <a:p>
          <a:r>
            <a:rPr lang="en-GB" dirty="0" smtClean="0"/>
            <a:t>Concluded agreement with Foundation Scotland on the management of the </a:t>
          </a:r>
          <a:r>
            <a:rPr lang="en-GB" dirty="0" err="1" smtClean="0"/>
            <a:t>Kingsburn</a:t>
          </a:r>
          <a:r>
            <a:rPr lang="en-GB" dirty="0" smtClean="0"/>
            <a:t> Windfarm Fund and set up Fund Guidelines</a:t>
          </a:r>
          <a:endParaRPr lang="en-US" dirty="0"/>
        </a:p>
      </dgm:t>
    </dgm:pt>
    <dgm:pt modelId="{11605A5C-FC3B-455A-845E-34FF29AEEEC7}" type="parTrans" cxnId="{3A7BA553-04EF-4246-9AB5-B4C63DF30015}">
      <dgm:prSet/>
      <dgm:spPr/>
      <dgm:t>
        <a:bodyPr/>
        <a:lstStyle/>
        <a:p>
          <a:endParaRPr lang="en-US"/>
        </a:p>
      </dgm:t>
    </dgm:pt>
    <dgm:pt modelId="{F66072EF-570D-4437-98C8-EF97FF177A73}" type="sibTrans" cxnId="{3A7BA553-04EF-4246-9AB5-B4C63DF30015}">
      <dgm:prSet/>
      <dgm:spPr/>
      <dgm:t>
        <a:bodyPr/>
        <a:lstStyle/>
        <a:p>
          <a:endParaRPr lang="en-US"/>
        </a:p>
      </dgm:t>
    </dgm:pt>
    <dgm:pt modelId="{0751E319-622F-42FA-9F7E-00C0B85B6C58}">
      <dgm:prSet phldrT="[Text]"/>
      <dgm:spPr/>
      <dgm:t>
        <a:bodyPr/>
        <a:lstStyle/>
        <a:p>
          <a:r>
            <a:rPr lang="en-GB" dirty="0" smtClean="0"/>
            <a:t>Set up the </a:t>
          </a:r>
          <a:r>
            <a:rPr lang="en-GB" dirty="0" err="1" smtClean="0"/>
            <a:t>Gargunnock</a:t>
          </a:r>
          <a:r>
            <a:rPr lang="en-GB" dirty="0" smtClean="0"/>
            <a:t> Windfarm Fund Panel from village organisations, which met 4 times and approved funding for 13 projects</a:t>
          </a:r>
          <a:endParaRPr lang="en-US" dirty="0"/>
        </a:p>
      </dgm:t>
    </dgm:pt>
    <dgm:pt modelId="{91C2D839-12D6-4090-BCCF-29EC2BFC1368}" type="parTrans" cxnId="{5C8B269C-1284-4F59-87B8-69288E61A808}">
      <dgm:prSet/>
      <dgm:spPr/>
      <dgm:t>
        <a:bodyPr/>
        <a:lstStyle/>
        <a:p>
          <a:endParaRPr lang="en-US"/>
        </a:p>
      </dgm:t>
    </dgm:pt>
    <dgm:pt modelId="{C9BEB497-1AF2-403F-A7BD-5470676EEA23}" type="sibTrans" cxnId="{5C8B269C-1284-4F59-87B8-69288E61A808}">
      <dgm:prSet/>
      <dgm:spPr/>
      <dgm:t>
        <a:bodyPr/>
        <a:lstStyle/>
        <a:p>
          <a:endParaRPr lang="en-US"/>
        </a:p>
      </dgm:t>
    </dgm:pt>
    <dgm:pt modelId="{A2B9B632-7295-4225-AF54-EB43FBCF12BB}">
      <dgm:prSet phldrT="[Text]"/>
      <dgm:spPr/>
      <dgm:t>
        <a:bodyPr/>
        <a:lstStyle/>
        <a:p>
          <a:r>
            <a:rPr lang="en-GB" dirty="0" smtClean="0"/>
            <a:t>Received £45,350 from </a:t>
          </a:r>
          <a:r>
            <a:rPr lang="en-GB" dirty="0" err="1" smtClean="0"/>
            <a:t>Falck</a:t>
          </a:r>
          <a:r>
            <a:rPr lang="en-GB" dirty="0" smtClean="0"/>
            <a:t> [payment for 2 years] and allocated £30,485 [67%] to projects</a:t>
          </a:r>
          <a:endParaRPr lang="en-US" dirty="0"/>
        </a:p>
      </dgm:t>
    </dgm:pt>
    <dgm:pt modelId="{BD042AAC-3729-4239-A418-0447BDFC17E7}" type="parTrans" cxnId="{F07FE8E8-F080-4104-A80A-9E13D9633386}">
      <dgm:prSet/>
      <dgm:spPr/>
      <dgm:t>
        <a:bodyPr/>
        <a:lstStyle/>
        <a:p>
          <a:endParaRPr lang="en-US"/>
        </a:p>
      </dgm:t>
    </dgm:pt>
    <dgm:pt modelId="{AA62F15E-BD6B-4547-81E1-2D9C5FFED2F9}" type="sibTrans" cxnId="{F07FE8E8-F080-4104-A80A-9E13D9633386}">
      <dgm:prSet/>
      <dgm:spPr/>
      <dgm:t>
        <a:bodyPr/>
        <a:lstStyle/>
        <a:p>
          <a:endParaRPr lang="en-US"/>
        </a:p>
      </dgm:t>
    </dgm:pt>
    <dgm:pt modelId="{48191F25-5C63-4B00-820C-C7AA94E59E26}" type="pres">
      <dgm:prSet presAssocID="{34DF1150-90DE-4A33-8928-CA671966115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F2304-99A9-498F-BCBE-D6E66AE2627D}" type="pres">
      <dgm:prSet presAssocID="{ED4C0BBC-63A9-4D18-84B1-A0EC83D9A7E8}" presName="comp" presStyleCnt="0"/>
      <dgm:spPr/>
    </dgm:pt>
    <dgm:pt modelId="{F34FF0AC-4E6C-4641-A901-729A6F557EAC}" type="pres">
      <dgm:prSet presAssocID="{ED4C0BBC-63A9-4D18-84B1-A0EC83D9A7E8}" presName="box" presStyleLbl="node1" presStyleIdx="0" presStyleCnt="3"/>
      <dgm:spPr/>
      <dgm:t>
        <a:bodyPr/>
        <a:lstStyle/>
        <a:p>
          <a:endParaRPr lang="en-US"/>
        </a:p>
      </dgm:t>
    </dgm:pt>
    <dgm:pt modelId="{F05D82C3-7B67-4EA9-9DAF-411AF0BECB96}" type="pres">
      <dgm:prSet presAssocID="{ED4C0BBC-63A9-4D18-84B1-A0EC83D9A7E8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E6BAD465-C2A9-41BC-B05A-A785EA67DA8B}" type="pres">
      <dgm:prSet presAssocID="{ED4C0BBC-63A9-4D18-84B1-A0EC83D9A7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C2195-7493-4CE2-AD3D-EF5A437014B4}" type="pres">
      <dgm:prSet presAssocID="{F66072EF-570D-4437-98C8-EF97FF177A73}" presName="spacer" presStyleCnt="0"/>
      <dgm:spPr/>
    </dgm:pt>
    <dgm:pt modelId="{935A31C0-A31D-4FF2-A7D5-5032A21F78E2}" type="pres">
      <dgm:prSet presAssocID="{0751E319-622F-42FA-9F7E-00C0B85B6C58}" presName="comp" presStyleCnt="0"/>
      <dgm:spPr/>
    </dgm:pt>
    <dgm:pt modelId="{222D5857-F461-4428-8E99-6FFBAD2FED94}" type="pres">
      <dgm:prSet presAssocID="{0751E319-622F-42FA-9F7E-00C0B85B6C58}" presName="box" presStyleLbl="node1" presStyleIdx="1" presStyleCnt="3"/>
      <dgm:spPr/>
      <dgm:t>
        <a:bodyPr/>
        <a:lstStyle/>
        <a:p>
          <a:endParaRPr lang="en-US"/>
        </a:p>
      </dgm:t>
    </dgm:pt>
    <dgm:pt modelId="{6D704A25-3A56-43E2-BA58-E11C605C9310}" type="pres">
      <dgm:prSet presAssocID="{0751E319-622F-42FA-9F7E-00C0B85B6C5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F7E25AF7-0418-4CC4-BA56-57BBCD0FC842}" type="pres">
      <dgm:prSet presAssocID="{0751E319-622F-42FA-9F7E-00C0B85B6C5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21D4E-99EC-4495-8802-157E7454A4FC}" type="pres">
      <dgm:prSet presAssocID="{C9BEB497-1AF2-403F-A7BD-5470676EEA23}" presName="spacer" presStyleCnt="0"/>
      <dgm:spPr/>
    </dgm:pt>
    <dgm:pt modelId="{21FB6C30-BC8F-4A40-B86D-C0CBD2EECE9B}" type="pres">
      <dgm:prSet presAssocID="{A2B9B632-7295-4225-AF54-EB43FBCF12BB}" presName="comp" presStyleCnt="0"/>
      <dgm:spPr/>
    </dgm:pt>
    <dgm:pt modelId="{988D6767-FBD6-45FF-AF9E-A020AEA1A44A}" type="pres">
      <dgm:prSet presAssocID="{A2B9B632-7295-4225-AF54-EB43FBCF12BB}" presName="box" presStyleLbl="node1" presStyleIdx="2" presStyleCnt="3"/>
      <dgm:spPr/>
      <dgm:t>
        <a:bodyPr/>
        <a:lstStyle/>
        <a:p>
          <a:endParaRPr lang="en-US"/>
        </a:p>
      </dgm:t>
    </dgm:pt>
    <dgm:pt modelId="{A527A5E6-645B-4106-AE7B-087BD9101B0B}" type="pres">
      <dgm:prSet presAssocID="{A2B9B632-7295-4225-AF54-EB43FBCF12B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833BB9D-D9A9-417D-8AAC-C1A34ACA4E8A}" type="pres">
      <dgm:prSet presAssocID="{A2B9B632-7295-4225-AF54-EB43FBCF12B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2411E9-7D21-42AC-A65D-002BF55A15EA}" type="presOf" srcId="{A2B9B632-7295-4225-AF54-EB43FBCF12BB}" destId="{A833BB9D-D9A9-417D-8AAC-C1A34ACA4E8A}" srcOrd="1" destOrd="0" presId="urn:microsoft.com/office/officeart/2005/8/layout/vList4"/>
    <dgm:cxn modelId="{0C996099-03D8-4226-AC72-6F6FE7601DA6}" type="presOf" srcId="{ED4C0BBC-63A9-4D18-84B1-A0EC83D9A7E8}" destId="{F34FF0AC-4E6C-4641-A901-729A6F557EAC}" srcOrd="0" destOrd="0" presId="urn:microsoft.com/office/officeart/2005/8/layout/vList4"/>
    <dgm:cxn modelId="{ABBCBF67-2A2C-483B-A274-16AA01F5DB5E}" type="presOf" srcId="{A2B9B632-7295-4225-AF54-EB43FBCF12BB}" destId="{988D6767-FBD6-45FF-AF9E-A020AEA1A44A}" srcOrd="0" destOrd="0" presId="urn:microsoft.com/office/officeart/2005/8/layout/vList4"/>
    <dgm:cxn modelId="{A423FC64-9C85-4474-8F11-7C18F72BE56A}" type="presOf" srcId="{0751E319-622F-42FA-9F7E-00C0B85B6C58}" destId="{F7E25AF7-0418-4CC4-BA56-57BBCD0FC842}" srcOrd="1" destOrd="0" presId="urn:microsoft.com/office/officeart/2005/8/layout/vList4"/>
    <dgm:cxn modelId="{7DC8D80B-7E6B-494A-8592-227E79460145}" type="presOf" srcId="{0751E319-622F-42FA-9F7E-00C0B85B6C58}" destId="{222D5857-F461-4428-8E99-6FFBAD2FED94}" srcOrd="0" destOrd="0" presId="urn:microsoft.com/office/officeart/2005/8/layout/vList4"/>
    <dgm:cxn modelId="{5C8B269C-1284-4F59-87B8-69288E61A808}" srcId="{34DF1150-90DE-4A33-8928-CA6719661153}" destId="{0751E319-622F-42FA-9F7E-00C0B85B6C58}" srcOrd="1" destOrd="0" parTransId="{91C2D839-12D6-4090-BCCF-29EC2BFC1368}" sibTransId="{C9BEB497-1AF2-403F-A7BD-5470676EEA23}"/>
    <dgm:cxn modelId="{F07FE8E8-F080-4104-A80A-9E13D9633386}" srcId="{34DF1150-90DE-4A33-8928-CA6719661153}" destId="{A2B9B632-7295-4225-AF54-EB43FBCF12BB}" srcOrd="2" destOrd="0" parTransId="{BD042AAC-3729-4239-A418-0447BDFC17E7}" sibTransId="{AA62F15E-BD6B-4547-81E1-2D9C5FFED2F9}"/>
    <dgm:cxn modelId="{3A144887-7974-46A4-BB45-7D76EF8717CD}" type="presOf" srcId="{ED4C0BBC-63A9-4D18-84B1-A0EC83D9A7E8}" destId="{E6BAD465-C2A9-41BC-B05A-A785EA67DA8B}" srcOrd="1" destOrd="0" presId="urn:microsoft.com/office/officeart/2005/8/layout/vList4"/>
    <dgm:cxn modelId="{3A7BA553-04EF-4246-9AB5-B4C63DF30015}" srcId="{34DF1150-90DE-4A33-8928-CA6719661153}" destId="{ED4C0BBC-63A9-4D18-84B1-A0EC83D9A7E8}" srcOrd="0" destOrd="0" parTransId="{11605A5C-FC3B-455A-845E-34FF29AEEEC7}" sibTransId="{F66072EF-570D-4437-98C8-EF97FF177A73}"/>
    <dgm:cxn modelId="{2BD631BA-6D5F-4E14-8520-53D6C720EF31}" type="presOf" srcId="{34DF1150-90DE-4A33-8928-CA6719661153}" destId="{48191F25-5C63-4B00-820C-C7AA94E59E26}" srcOrd="0" destOrd="0" presId="urn:microsoft.com/office/officeart/2005/8/layout/vList4"/>
    <dgm:cxn modelId="{621F73D5-9B67-4FD2-913E-6154A38E44AC}" type="presParOf" srcId="{48191F25-5C63-4B00-820C-C7AA94E59E26}" destId="{814F2304-99A9-498F-BCBE-D6E66AE2627D}" srcOrd="0" destOrd="0" presId="urn:microsoft.com/office/officeart/2005/8/layout/vList4"/>
    <dgm:cxn modelId="{49F01A99-A0E1-46BA-B34E-6AD254E93A9E}" type="presParOf" srcId="{814F2304-99A9-498F-BCBE-D6E66AE2627D}" destId="{F34FF0AC-4E6C-4641-A901-729A6F557EAC}" srcOrd="0" destOrd="0" presId="urn:microsoft.com/office/officeart/2005/8/layout/vList4"/>
    <dgm:cxn modelId="{9E177BD0-BD46-449D-878E-62B78ED567D2}" type="presParOf" srcId="{814F2304-99A9-498F-BCBE-D6E66AE2627D}" destId="{F05D82C3-7B67-4EA9-9DAF-411AF0BECB96}" srcOrd="1" destOrd="0" presId="urn:microsoft.com/office/officeart/2005/8/layout/vList4"/>
    <dgm:cxn modelId="{4ABDE2CD-D553-4D0B-B8EF-3EFA0269E126}" type="presParOf" srcId="{814F2304-99A9-498F-BCBE-D6E66AE2627D}" destId="{E6BAD465-C2A9-41BC-B05A-A785EA67DA8B}" srcOrd="2" destOrd="0" presId="urn:microsoft.com/office/officeart/2005/8/layout/vList4"/>
    <dgm:cxn modelId="{FB475814-C505-4B97-87B3-F25E4600E721}" type="presParOf" srcId="{48191F25-5C63-4B00-820C-C7AA94E59E26}" destId="{A99C2195-7493-4CE2-AD3D-EF5A437014B4}" srcOrd="1" destOrd="0" presId="urn:microsoft.com/office/officeart/2005/8/layout/vList4"/>
    <dgm:cxn modelId="{B3A1923D-E94A-493F-8CFD-AB60B71880D6}" type="presParOf" srcId="{48191F25-5C63-4B00-820C-C7AA94E59E26}" destId="{935A31C0-A31D-4FF2-A7D5-5032A21F78E2}" srcOrd="2" destOrd="0" presId="urn:microsoft.com/office/officeart/2005/8/layout/vList4"/>
    <dgm:cxn modelId="{9CEA4A98-DEFC-4B5C-9BFC-8BE95D363324}" type="presParOf" srcId="{935A31C0-A31D-4FF2-A7D5-5032A21F78E2}" destId="{222D5857-F461-4428-8E99-6FFBAD2FED94}" srcOrd="0" destOrd="0" presId="urn:microsoft.com/office/officeart/2005/8/layout/vList4"/>
    <dgm:cxn modelId="{2336FC42-DE56-4C94-906F-448155856D4D}" type="presParOf" srcId="{935A31C0-A31D-4FF2-A7D5-5032A21F78E2}" destId="{6D704A25-3A56-43E2-BA58-E11C605C9310}" srcOrd="1" destOrd="0" presId="urn:microsoft.com/office/officeart/2005/8/layout/vList4"/>
    <dgm:cxn modelId="{225D8FB8-D69B-4CCD-A1B9-AC76A4A44AE3}" type="presParOf" srcId="{935A31C0-A31D-4FF2-A7D5-5032A21F78E2}" destId="{F7E25AF7-0418-4CC4-BA56-57BBCD0FC842}" srcOrd="2" destOrd="0" presId="urn:microsoft.com/office/officeart/2005/8/layout/vList4"/>
    <dgm:cxn modelId="{B338CFAE-A703-42E6-B55A-CBCDD0D688BF}" type="presParOf" srcId="{48191F25-5C63-4B00-820C-C7AA94E59E26}" destId="{A0221D4E-99EC-4495-8802-157E7454A4FC}" srcOrd="3" destOrd="0" presId="urn:microsoft.com/office/officeart/2005/8/layout/vList4"/>
    <dgm:cxn modelId="{D5BE450E-3041-4540-9A2A-1E1047E93209}" type="presParOf" srcId="{48191F25-5C63-4B00-820C-C7AA94E59E26}" destId="{21FB6C30-BC8F-4A40-B86D-C0CBD2EECE9B}" srcOrd="4" destOrd="0" presId="urn:microsoft.com/office/officeart/2005/8/layout/vList4"/>
    <dgm:cxn modelId="{FAF15248-DFE0-47BC-A636-9C1B188B0C3E}" type="presParOf" srcId="{21FB6C30-BC8F-4A40-B86D-C0CBD2EECE9B}" destId="{988D6767-FBD6-45FF-AF9E-A020AEA1A44A}" srcOrd="0" destOrd="0" presId="urn:microsoft.com/office/officeart/2005/8/layout/vList4"/>
    <dgm:cxn modelId="{9CC4FEA4-A3BA-4608-98C9-E4F4E9C91D6D}" type="presParOf" srcId="{21FB6C30-BC8F-4A40-B86D-C0CBD2EECE9B}" destId="{A527A5E6-645B-4106-AE7B-087BD9101B0B}" srcOrd="1" destOrd="0" presId="urn:microsoft.com/office/officeart/2005/8/layout/vList4"/>
    <dgm:cxn modelId="{2647405B-74D4-40AA-8AB5-EB6850A256C5}" type="presParOf" srcId="{21FB6C30-BC8F-4A40-B86D-C0CBD2EECE9B}" destId="{A833BB9D-D9A9-417D-8AAC-C1A34ACA4E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40E819-8453-40B2-A96C-B0C004C5498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906E42-4C87-4863-B1B3-AD6EDFFC0047}">
      <dgm:prSet/>
      <dgm:spPr/>
      <dgm:t>
        <a:bodyPr/>
        <a:lstStyle/>
        <a:p>
          <a:pPr rtl="0"/>
          <a:r>
            <a:rPr lang="en-US" b="1" smtClean="0"/>
            <a:t>After School Club</a:t>
          </a:r>
          <a:endParaRPr lang="en-US"/>
        </a:p>
      </dgm:t>
    </dgm:pt>
    <dgm:pt modelId="{6A636516-8A1B-4C93-BEFF-83FFE760AC4A}" type="parTrans" cxnId="{0AABC2CB-8C43-4417-9BD2-C04254BE3ACE}">
      <dgm:prSet/>
      <dgm:spPr/>
      <dgm:t>
        <a:bodyPr/>
        <a:lstStyle/>
        <a:p>
          <a:endParaRPr lang="en-US"/>
        </a:p>
      </dgm:t>
    </dgm:pt>
    <dgm:pt modelId="{7939B8B3-60B9-4E79-8AEB-F8E40EADB3C8}" type="sibTrans" cxnId="{0AABC2CB-8C43-4417-9BD2-C04254BE3ACE}">
      <dgm:prSet/>
      <dgm:spPr/>
      <dgm:t>
        <a:bodyPr/>
        <a:lstStyle/>
        <a:p>
          <a:endParaRPr lang="en-US"/>
        </a:p>
      </dgm:t>
    </dgm:pt>
    <dgm:pt modelId="{858F221B-1B53-4D4F-AFBC-49D499536E74}">
      <dgm:prSet/>
      <dgm:spPr/>
      <dgm:t>
        <a:bodyPr/>
        <a:lstStyle/>
        <a:p>
          <a:pPr rtl="0"/>
          <a:r>
            <a:rPr lang="en-US" b="1" dirty="0" smtClean="0"/>
            <a:t>Playgroup &amp; Toddlers</a:t>
          </a:r>
          <a:endParaRPr lang="en-US" dirty="0"/>
        </a:p>
      </dgm:t>
    </dgm:pt>
    <dgm:pt modelId="{26DA8448-640E-4382-84DC-3B08ADBEB155}" type="parTrans" cxnId="{B10466CA-4D9D-4C09-99B5-ED5FD955B2A5}">
      <dgm:prSet/>
      <dgm:spPr/>
      <dgm:t>
        <a:bodyPr/>
        <a:lstStyle/>
        <a:p>
          <a:endParaRPr lang="en-US"/>
        </a:p>
      </dgm:t>
    </dgm:pt>
    <dgm:pt modelId="{52798F05-868F-48EF-9F41-E42D6BE7EDB0}" type="sibTrans" cxnId="{B10466CA-4D9D-4C09-99B5-ED5FD955B2A5}">
      <dgm:prSet/>
      <dgm:spPr/>
      <dgm:t>
        <a:bodyPr/>
        <a:lstStyle/>
        <a:p>
          <a:endParaRPr lang="en-US"/>
        </a:p>
      </dgm:t>
    </dgm:pt>
    <dgm:pt modelId="{BC09C192-E753-4BF1-8C99-D05CCD256951}">
      <dgm:prSet/>
      <dgm:spPr/>
      <dgm:t>
        <a:bodyPr/>
        <a:lstStyle/>
        <a:p>
          <a:pPr rtl="0"/>
          <a:r>
            <a:rPr lang="en-US" b="1" smtClean="0"/>
            <a:t>PS Book Club</a:t>
          </a:r>
          <a:endParaRPr lang="en-US"/>
        </a:p>
      </dgm:t>
    </dgm:pt>
    <dgm:pt modelId="{D6362D5B-5FD3-441D-A6AB-3A5C8CE68DBD}" type="parTrans" cxnId="{62A5326E-C3C4-4128-A1DE-F0E882FF4077}">
      <dgm:prSet/>
      <dgm:spPr/>
      <dgm:t>
        <a:bodyPr/>
        <a:lstStyle/>
        <a:p>
          <a:endParaRPr lang="en-US"/>
        </a:p>
      </dgm:t>
    </dgm:pt>
    <dgm:pt modelId="{B6E2A941-095F-4C26-9A9C-08861C96BA1B}" type="sibTrans" cxnId="{62A5326E-C3C4-4128-A1DE-F0E882FF4077}">
      <dgm:prSet/>
      <dgm:spPr/>
      <dgm:t>
        <a:bodyPr/>
        <a:lstStyle/>
        <a:p>
          <a:endParaRPr lang="en-US"/>
        </a:p>
      </dgm:t>
    </dgm:pt>
    <dgm:pt modelId="{C653D44F-05C5-4D81-9C15-5F44893A2A7B}">
      <dgm:prSet/>
      <dgm:spPr/>
      <dgm:t>
        <a:bodyPr/>
        <a:lstStyle/>
        <a:p>
          <a:pPr rtl="0"/>
          <a:r>
            <a:rPr lang="en-US" b="1" smtClean="0"/>
            <a:t>Breakfast Club</a:t>
          </a:r>
          <a:endParaRPr lang="en-US"/>
        </a:p>
      </dgm:t>
    </dgm:pt>
    <dgm:pt modelId="{3CE70E42-FCD7-4CF0-B6D0-098C986AE12B}" type="parTrans" cxnId="{69CE98B1-176A-46B8-B22E-33F6721AAC29}">
      <dgm:prSet/>
      <dgm:spPr/>
      <dgm:t>
        <a:bodyPr/>
        <a:lstStyle/>
        <a:p>
          <a:endParaRPr lang="en-US"/>
        </a:p>
      </dgm:t>
    </dgm:pt>
    <dgm:pt modelId="{770716B2-A401-44BB-A59C-63AF26B30A09}" type="sibTrans" cxnId="{69CE98B1-176A-46B8-B22E-33F6721AAC29}">
      <dgm:prSet/>
      <dgm:spPr/>
      <dgm:t>
        <a:bodyPr/>
        <a:lstStyle/>
        <a:p>
          <a:endParaRPr lang="en-US"/>
        </a:p>
      </dgm:t>
    </dgm:pt>
    <dgm:pt modelId="{9CF5199F-3225-48FD-8AA5-D1AED587E26F}">
      <dgm:prSet/>
      <dgm:spPr/>
      <dgm:t>
        <a:bodyPr/>
        <a:lstStyle/>
        <a:p>
          <a:pPr rtl="0"/>
          <a:r>
            <a:rPr lang="en-US" b="1" smtClean="0"/>
            <a:t>Gala Committee</a:t>
          </a:r>
          <a:endParaRPr lang="en-US"/>
        </a:p>
      </dgm:t>
    </dgm:pt>
    <dgm:pt modelId="{58156C9D-B4B6-4DF0-BD74-B61035895BEA}" type="parTrans" cxnId="{148D1B36-C66E-46BE-8314-50717EB3AB44}">
      <dgm:prSet/>
      <dgm:spPr/>
      <dgm:t>
        <a:bodyPr/>
        <a:lstStyle/>
        <a:p>
          <a:endParaRPr lang="en-US"/>
        </a:p>
      </dgm:t>
    </dgm:pt>
    <dgm:pt modelId="{E980336B-30F3-43AE-A0C6-383F74B2F268}" type="sibTrans" cxnId="{148D1B36-C66E-46BE-8314-50717EB3AB44}">
      <dgm:prSet/>
      <dgm:spPr/>
      <dgm:t>
        <a:bodyPr/>
        <a:lstStyle/>
        <a:p>
          <a:endParaRPr lang="en-US"/>
        </a:p>
      </dgm:t>
    </dgm:pt>
    <dgm:pt modelId="{FFC9A3D0-7E93-4728-9E94-58B389B5A8D2}">
      <dgm:prSet/>
      <dgm:spPr/>
      <dgm:t>
        <a:bodyPr/>
        <a:lstStyle/>
        <a:p>
          <a:pPr rtl="0"/>
          <a:r>
            <a:rPr lang="en-US" b="1" smtClean="0"/>
            <a:t>Old Peoples Welfare</a:t>
          </a:r>
          <a:endParaRPr lang="en-US"/>
        </a:p>
      </dgm:t>
    </dgm:pt>
    <dgm:pt modelId="{D2D3DE3C-8FC0-469B-A9D7-A1B7FA1E5C78}" type="parTrans" cxnId="{F52B04DD-54D8-4535-8C45-72F7DE906BAB}">
      <dgm:prSet/>
      <dgm:spPr/>
      <dgm:t>
        <a:bodyPr/>
        <a:lstStyle/>
        <a:p>
          <a:endParaRPr lang="en-US"/>
        </a:p>
      </dgm:t>
    </dgm:pt>
    <dgm:pt modelId="{875FAE18-90AF-4A68-87B0-CD0BD321FEA2}" type="sibTrans" cxnId="{F52B04DD-54D8-4535-8C45-72F7DE906BAB}">
      <dgm:prSet/>
      <dgm:spPr/>
      <dgm:t>
        <a:bodyPr/>
        <a:lstStyle/>
        <a:p>
          <a:endParaRPr lang="en-US"/>
        </a:p>
      </dgm:t>
    </dgm:pt>
    <dgm:pt modelId="{3DFCB172-BB3B-40F1-AB4C-F69101608B9A}">
      <dgm:prSet/>
      <dgm:spPr/>
      <dgm:t>
        <a:bodyPr/>
        <a:lstStyle/>
        <a:p>
          <a:pPr rtl="0"/>
          <a:r>
            <a:rPr lang="en-US" b="1" smtClean="0"/>
            <a:t>Guides</a:t>
          </a:r>
          <a:endParaRPr lang="en-US"/>
        </a:p>
      </dgm:t>
    </dgm:pt>
    <dgm:pt modelId="{E9350473-387C-4DD1-8AAE-CEF12B02443D}" type="parTrans" cxnId="{ECC436FB-54C5-48D7-9285-1360E2191931}">
      <dgm:prSet/>
      <dgm:spPr/>
      <dgm:t>
        <a:bodyPr/>
        <a:lstStyle/>
        <a:p>
          <a:endParaRPr lang="en-US"/>
        </a:p>
      </dgm:t>
    </dgm:pt>
    <dgm:pt modelId="{2F0B46EC-A07C-4224-98C3-6D7A88198251}" type="sibTrans" cxnId="{ECC436FB-54C5-48D7-9285-1360E2191931}">
      <dgm:prSet/>
      <dgm:spPr/>
      <dgm:t>
        <a:bodyPr/>
        <a:lstStyle/>
        <a:p>
          <a:endParaRPr lang="en-US"/>
        </a:p>
      </dgm:t>
    </dgm:pt>
    <dgm:pt modelId="{2763E79C-9EFF-4622-BA12-CD246ABEB73F}">
      <dgm:prSet/>
      <dgm:spPr/>
      <dgm:t>
        <a:bodyPr/>
        <a:lstStyle/>
        <a:p>
          <a:pPr rtl="0"/>
          <a:r>
            <a:rPr lang="en-GB" b="1" smtClean="0"/>
            <a:t>SWRI</a:t>
          </a:r>
          <a:endParaRPr lang="en-US"/>
        </a:p>
      </dgm:t>
    </dgm:pt>
    <dgm:pt modelId="{BC7F3DF7-EAB3-4FD2-BF23-CC01D9D26A3F}" type="parTrans" cxnId="{3DFA5CA2-4635-45BC-9517-63425432AFF0}">
      <dgm:prSet/>
      <dgm:spPr/>
      <dgm:t>
        <a:bodyPr/>
        <a:lstStyle/>
        <a:p>
          <a:endParaRPr lang="en-US"/>
        </a:p>
      </dgm:t>
    </dgm:pt>
    <dgm:pt modelId="{3B166394-297E-45B7-BEBD-A23637D6F836}" type="sibTrans" cxnId="{3DFA5CA2-4635-45BC-9517-63425432AFF0}">
      <dgm:prSet/>
      <dgm:spPr/>
      <dgm:t>
        <a:bodyPr/>
        <a:lstStyle/>
        <a:p>
          <a:endParaRPr lang="en-US"/>
        </a:p>
      </dgm:t>
    </dgm:pt>
    <dgm:pt modelId="{4DDEB322-E631-47AC-9930-22D584BEA46E}">
      <dgm:prSet/>
      <dgm:spPr/>
      <dgm:t>
        <a:bodyPr/>
        <a:lstStyle/>
        <a:p>
          <a:pPr rtl="0"/>
          <a:r>
            <a:rPr lang="en-GB" b="1" smtClean="0"/>
            <a:t>Footbridge Repainting</a:t>
          </a:r>
          <a:endParaRPr lang="en-US"/>
        </a:p>
      </dgm:t>
    </dgm:pt>
    <dgm:pt modelId="{A9C9A3D6-ECCD-4FD0-B4D2-396EF8890A95}" type="parTrans" cxnId="{B508D504-3668-4D4E-A12A-9217610C9ADB}">
      <dgm:prSet/>
      <dgm:spPr/>
      <dgm:t>
        <a:bodyPr/>
        <a:lstStyle/>
        <a:p>
          <a:endParaRPr lang="en-US"/>
        </a:p>
      </dgm:t>
    </dgm:pt>
    <dgm:pt modelId="{F47106E1-DEE2-4321-92AE-1000C62A61AF}" type="sibTrans" cxnId="{B508D504-3668-4D4E-A12A-9217610C9ADB}">
      <dgm:prSet/>
      <dgm:spPr/>
      <dgm:t>
        <a:bodyPr/>
        <a:lstStyle/>
        <a:p>
          <a:endParaRPr lang="en-US"/>
        </a:p>
      </dgm:t>
    </dgm:pt>
    <dgm:pt modelId="{754F2677-2559-482A-9BD6-EB200A9C40DD}" type="pres">
      <dgm:prSet presAssocID="{3E40E819-8453-40B2-A96C-B0C004C549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BCF7C3-9862-414E-B53F-37270079EB00}" type="pres">
      <dgm:prSet presAssocID="{AF906E42-4C87-4863-B1B3-AD6EDFFC004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DC7E7-5F01-486E-A204-53C9EA2FDB33}" type="pres">
      <dgm:prSet presAssocID="{7939B8B3-60B9-4E79-8AEB-F8E40EADB3C8}" presName="sibTrans" presStyleCnt="0"/>
      <dgm:spPr/>
    </dgm:pt>
    <dgm:pt modelId="{C3321900-739C-4AEA-B2DE-3EDB2176BEE1}" type="pres">
      <dgm:prSet presAssocID="{858F221B-1B53-4D4F-AFBC-49D499536E7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C5BF0-B771-48EC-8D9B-01C0327EB53A}" type="pres">
      <dgm:prSet presAssocID="{52798F05-868F-48EF-9F41-E42D6BE7EDB0}" presName="sibTrans" presStyleCnt="0"/>
      <dgm:spPr/>
    </dgm:pt>
    <dgm:pt modelId="{2F6588BE-3803-4351-8688-870CE42B10F8}" type="pres">
      <dgm:prSet presAssocID="{BC09C192-E753-4BF1-8C99-D05CCD25695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5DD14-20BA-4836-9F03-C2F29A7C83C2}" type="pres">
      <dgm:prSet presAssocID="{B6E2A941-095F-4C26-9A9C-08861C96BA1B}" presName="sibTrans" presStyleCnt="0"/>
      <dgm:spPr/>
    </dgm:pt>
    <dgm:pt modelId="{C4AACC7B-FFD0-4FB6-8AFC-04CC20946D3D}" type="pres">
      <dgm:prSet presAssocID="{C653D44F-05C5-4D81-9C15-5F44893A2A7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C4A7B-E88F-421C-B584-F448541FBF5A}" type="pres">
      <dgm:prSet presAssocID="{770716B2-A401-44BB-A59C-63AF26B30A09}" presName="sibTrans" presStyleCnt="0"/>
      <dgm:spPr/>
    </dgm:pt>
    <dgm:pt modelId="{CD24C4F1-8966-439D-9A85-7EBE0F302F3F}" type="pres">
      <dgm:prSet presAssocID="{9CF5199F-3225-48FD-8AA5-D1AED587E26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5CAF3-772E-47DA-9AF7-F24C12E56EB7}" type="pres">
      <dgm:prSet presAssocID="{E980336B-30F3-43AE-A0C6-383F74B2F268}" presName="sibTrans" presStyleCnt="0"/>
      <dgm:spPr/>
    </dgm:pt>
    <dgm:pt modelId="{5EA67876-50D3-4C01-A8E5-BD18CFB5D6D4}" type="pres">
      <dgm:prSet presAssocID="{FFC9A3D0-7E93-4728-9E94-58B389B5A8D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CFFF8B-42F2-4F5B-8334-6DDA77BA66D0}" type="pres">
      <dgm:prSet presAssocID="{875FAE18-90AF-4A68-87B0-CD0BD321FEA2}" presName="sibTrans" presStyleCnt="0"/>
      <dgm:spPr/>
    </dgm:pt>
    <dgm:pt modelId="{A5AC29E3-E7CD-4363-AC62-0E2FED7DD36C}" type="pres">
      <dgm:prSet presAssocID="{3DFCB172-BB3B-40F1-AB4C-F69101608B9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25289-8493-46FA-A996-7649DC3B9D56}" type="pres">
      <dgm:prSet presAssocID="{2F0B46EC-A07C-4224-98C3-6D7A88198251}" presName="sibTrans" presStyleCnt="0"/>
      <dgm:spPr/>
    </dgm:pt>
    <dgm:pt modelId="{1B2DA28C-2674-4AF8-A033-63E79670F09B}" type="pres">
      <dgm:prSet presAssocID="{2763E79C-9EFF-4622-BA12-CD246ABEB73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43B46-5177-4CC3-80E1-914156DD9B58}" type="pres">
      <dgm:prSet presAssocID="{3B166394-297E-45B7-BEBD-A23637D6F836}" presName="sibTrans" presStyleCnt="0"/>
      <dgm:spPr/>
    </dgm:pt>
    <dgm:pt modelId="{5E33CBF0-EBFA-4E99-ADD8-3CDFA502CF7F}" type="pres">
      <dgm:prSet presAssocID="{4DDEB322-E631-47AC-9930-22D584BEA46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C436FB-54C5-48D7-9285-1360E2191931}" srcId="{3E40E819-8453-40B2-A96C-B0C004C5498B}" destId="{3DFCB172-BB3B-40F1-AB4C-F69101608B9A}" srcOrd="6" destOrd="0" parTransId="{E9350473-387C-4DD1-8AAE-CEF12B02443D}" sibTransId="{2F0B46EC-A07C-4224-98C3-6D7A88198251}"/>
    <dgm:cxn modelId="{B10466CA-4D9D-4C09-99B5-ED5FD955B2A5}" srcId="{3E40E819-8453-40B2-A96C-B0C004C5498B}" destId="{858F221B-1B53-4D4F-AFBC-49D499536E74}" srcOrd="1" destOrd="0" parTransId="{26DA8448-640E-4382-84DC-3B08ADBEB155}" sibTransId="{52798F05-868F-48EF-9F41-E42D6BE7EDB0}"/>
    <dgm:cxn modelId="{64ECB83A-3336-4663-9296-E22B1C2A76F5}" type="presOf" srcId="{4DDEB322-E631-47AC-9930-22D584BEA46E}" destId="{5E33CBF0-EBFA-4E99-ADD8-3CDFA502CF7F}" srcOrd="0" destOrd="0" presId="urn:microsoft.com/office/officeart/2005/8/layout/default"/>
    <dgm:cxn modelId="{69CE98B1-176A-46B8-B22E-33F6721AAC29}" srcId="{3E40E819-8453-40B2-A96C-B0C004C5498B}" destId="{C653D44F-05C5-4D81-9C15-5F44893A2A7B}" srcOrd="3" destOrd="0" parTransId="{3CE70E42-FCD7-4CF0-B6D0-098C986AE12B}" sibTransId="{770716B2-A401-44BB-A59C-63AF26B30A09}"/>
    <dgm:cxn modelId="{0ED8F64A-2BF2-4E39-8C34-174DAC860520}" type="presOf" srcId="{3DFCB172-BB3B-40F1-AB4C-F69101608B9A}" destId="{A5AC29E3-E7CD-4363-AC62-0E2FED7DD36C}" srcOrd="0" destOrd="0" presId="urn:microsoft.com/office/officeart/2005/8/layout/default"/>
    <dgm:cxn modelId="{F52B04DD-54D8-4535-8C45-72F7DE906BAB}" srcId="{3E40E819-8453-40B2-A96C-B0C004C5498B}" destId="{FFC9A3D0-7E93-4728-9E94-58B389B5A8D2}" srcOrd="5" destOrd="0" parTransId="{D2D3DE3C-8FC0-469B-A9D7-A1B7FA1E5C78}" sibTransId="{875FAE18-90AF-4A68-87B0-CD0BD321FEA2}"/>
    <dgm:cxn modelId="{97BEBCCF-417A-4926-92F6-0CB3418963E9}" type="presOf" srcId="{2763E79C-9EFF-4622-BA12-CD246ABEB73F}" destId="{1B2DA28C-2674-4AF8-A033-63E79670F09B}" srcOrd="0" destOrd="0" presId="urn:microsoft.com/office/officeart/2005/8/layout/default"/>
    <dgm:cxn modelId="{3DFA5CA2-4635-45BC-9517-63425432AFF0}" srcId="{3E40E819-8453-40B2-A96C-B0C004C5498B}" destId="{2763E79C-9EFF-4622-BA12-CD246ABEB73F}" srcOrd="7" destOrd="0" parTransId="{BC7F3DF7-EAB3-4FD2-BF23-CC01D9D26A3F}" sibTransId="{3B166394-297E-45B7-BEBD-A23637D6F836}"/>
    <dgm:cxn modelId="{81A8D0E9-559F-421E-A249-630BADE1BA84}" type="presOf" srcId="{3E40E819-8453-40B2-A96C-B0C004C5498B}" destId="{754F2677-2559-482A-9BD6-EB200A9C40DD}" srcOrd="0" destOrd="0" presId="urn:microsoft.com/office/officeart/2005/8/layout/default"/>
    <dgm:cxn modelId="{B508D504-3668-4D4E-A12A-9217610C9ADB}" srcId="{3E40E819-8453-40B2-A96C-B0C004C5498B}" destId="{4DDEB322-E631-47AC-9930-22D584BEA46E}" srcOrd="8" destOrd="0" parTransId="{A9C9A3D6-ECCD-4FD0-B4D2-396EF8890A95}" sibTransId="{F47106E1-DEE2-4321-92AE-1000C62A61AF}"/>
    <dgm:cxn modelId="{423E8C4D-7517-4C52-B73D-D24597589BF0}" type="presOf" srcId="{858F221B-1B53-4D4F-AFBC-49D499536E74}" destId="{C3321900-739C-4AEA-B2DE-3EDB2176BEE1}" srcOrd="0" destOrd="0" presId="urn:microsoft.com/office/officeart/2005/8/layout/default"/>
    <dgm:cxn modelId="{5C0DCAF1-28CE-4233-A61C-D7F601EA0165}" type="presOf" srcId="{AF906E42-4C87-4863-B1B3-AD6EDFFC0047}" destId="{B0BCF7C3-9862-414E-B53F-37270079EB00}" srcOrd="0" destOrd="0" presId="urn:microsoft.com/office/officeart/2005/8/layout/default"/>
    <dgm:cxn modelId="{0AABC2CB-8C43-4417-9BD2-C04254BE3ACE}" srcId="{3E40E819-8453-40B2-A96C-B0C004C5498B}" destId="{AF906E42-4C87-4863-B1B3-AD6EDFFC0047}" srcOrd="0" destOrd="0" parTransId="{6A636516-8A1B-4C93-BEFF-83FFE760AC4A}" sibTransId="{7939B8B3-60B9-4E79-8AEB-F8E40EADB3C8}"/>
    <dgm:cxn modelId="{62A5326E-C3C4-4128-A1DE-F0E882FF4077}" srcId="{3E40E819-8453-40B2-A96C-B0C004C5498B}" destId="{BC09C192-E753-4BF1-8C99-D05CCD256951}" srcOrd="2" destOrd="0" parTransId="{D6362D5B-5FD3-441D-A6AB-3A5C8CE68DBD}" sibTransId="{B6E2A941-095F-4C26-9A9C-08861C96BA1B}"/>
    <dgm:cxn modelId="{9AB4B7D4-22CC-453A-B860-273CA63C869D}" type="presOf" srcId="{C653D44F-05C5-4D81-9C15-5F44893A2A7B}" destId="{C4AACC7B-FFD0-4FB6-8AFC-04CC20946D3D}" srcOrd="0" destOrd="0" presId="urn:microsoft.com/office/officeart/2005/8/layout/default"/>
    <dgm:cxn modelId="{148D1B36-C66E-46BE-8314-50717EB3AB44}" srcId="{3E40E819-8453-40B2-A96C-B0C004C5498B}" destId="{9CF5199F-3225-48FD-8AA5-D1AED587E26F}" srcOrd="4" destOrd="0" parTransId="{58156C9D-B4B6-4DF0-BD74-B61035895BEA}" sibTransId="{E980336B-30F3-43AE-A0C6-383F74B2F268}"/>
    <dgm:cxn modelId="{A46B34D1-78AA-4313-A0FD-D24CB1F6E0A9}" type="presOf" srcId="{9CF5199F-3225-48FD-8AA5-D1AED587E26F}" destId="{CD24C4F1-8966-439D-9A85-7EBE0F302F3F}" srcOrd="0" destOrd="0" presId="urn:microsoft.com/office/officeart/2005/8/layout/default"/>
    <dgm:cxn modelId="{AFD88478-8A82-4E66-BE7B-49D890A0851B}" type="presOf" srcId="{BC09C192-E753-4BF1-8C99-D05CCD256951}" destId="{2F6588BE-3803-4351-8688-870CE42B10F8}" srcOrd="0" destOrd="0" presId="urn:microsoft.com/office/officeart/2005/8/layout/default"/>
    <dgm:cxn modelId="{51B600D0-EBDB-420E-AD1C-BEF805D5FFA2}" type="presOf" srcId="{FFC9A3D0-7E93-4728-9E94-58B389B5A8D2}" destId="{5EA67876-50D3-4C01-A8E5-BD18CFB5D6D4}" srcOrd="0" destOrd="0" presId="urn:microsoft.com/office/officeart/2005/8/layout/default"/>
    <dgm:cxn modelId="{ECE7D2A3-16E1-4252-8C16-DD82A38D5B4E}" type="presParOf" srcId="{754F2677-2559-482A-9BD6-EB200A9C40DD}" destId="{B0BCF7C3-9862-414E-B53F-37270079EB00}" srcOrd="0" destOrd="0" presId="urn:microsoft.com/office/officeart/2005/8/layout/default"/>
    <dgm:cxn modelId="{0B2DDCE6-04B7-4724-B56E-44CFD2CAD227}" type="presParOf" srcId="{754F2677-2559-482A-9BD6-EB200A9C40DD}" destId="{FC7DC7E7-5F01-486E-A204-53C9EA2FDB33}" srcOrd="1" destOrd="0" presId="urn:microsoft.com/office/officeart/2005/8/layout/default"/>
    <dgm:cxn modelId="{06558A21-5B7A-44DE-84E5-6A98EBD91492}" type="presParOf" srcId="{754F2677-2559-482A-9BD6-EB200A9C40DD}" destId="{C3321900-739C-4AEA-B2DE-3EDB2176BEE1}" srcOrd="2" destOrd="0" presId="urn:microsoft.com/office/officeart/2005/8/layout/default"/>
    <dgm:cxn modelId="{549CE1A9-8E42-4B50-B6D1-954AE246BAA5}" type="presParOf" srcId="{754F2677-2559-482A-9BD6-EB200A9C40DD}" destId="{EB2C5BF0-B771-48EC-8D9B-01C0327EB53A}" srcOrd="3" destOrd="0" presId="urn:microsoft.com/office/officeart/2005/8/layout/default"/>
    <dgm:cxn modelId="{DA01F039-595E-4769-9617-83BD9C9AC921}" type="presParOf" srcId="{754F2677-2559-482A-9BD6-EB200A9C40DD}" destId="{2F6588BE-3803-4351-8688-870CE42B10F8}" srcOrd="4" destOrd="0" presId="urn:microsoft.com/office/officeart/2005/8/layout/default"/>
    <dgm:cxn modelId="{962A2BE5-B8FB-4415-8A93-F49245FA4DBD}" type="presParOf" srcId="{754F2677-2559-482A-9BD6-EB200A9C40DD}" destId="{2D75DD14-20BA-4836-9F03-C2F29A7C83C2}" srcOrd="5" destOrd="0" presId="urn:microsoft.com/office/officeart/2005/8/layout/default"/>
    <dgm:cxn modelId="{0F77EE12-FC54-41DC-A5D1-F65F32FEE5AE}" type="presParOf" srcId="{754F2677-2559-482A-9BD6-EB200A9C40DD}" destId="{C4AACC7B-FFD0-4FB6-8AFC-04CC20946D3D}" srcOrd="6" destOrd="0" presId="urn:microsoft.com/office/officeart/2005/8/layout/default"/>
    <dgm:cxn modelId="{06D90440-E40B-4D0F-917C-C3877B62B9D4}" type="presParOf" srcId="{754F2677-2559-482A-9BD6-EB200A9C40DD}" destId="{B27C4A7B-E88F-421C-B584-F448541FBF5A}" srcOrd="7" destOrd="0" presId="urn:microsoft.com/office/officeart/2005/8/layout/default"/>
    <dgm:cxn modelId="{FF89041F-80CC-486E-B38E-EFDB734D2438}" type="presParOf" srcId="{754F2677-2559-482A-9BD6-EB200A9C40DD}" destId="{CD24C4F1-8966-439D-9A85-7EBE0F302F3F}" srcOrd="8" destOrd="0" presId="urn:microsoft.com/office/officeart/2005/8/layout/default"/>
    <dgm:cxn modelId="{6B106295-4125-4447-82E6-A103ABB4DA64}" type="presParOf" srcId="{754F2677-2559-482A-9BD6-EB200A9C40DD}" destId="{8B25CAF3-772E-47DA-9AF7-F24C12E56EB7}" srcOrd="9" destOrd="0" presId="urn:microsoft.com/office/officeart/2005/8/layout/default"/>
    <dgm:cxn modelId="{F781E704-D941-4F02-899E-0401BD23CB19}" type="presParOf" srcId="{754F2677-2559-482A-9BD6-EB200A9C40DD}" destId="{5EA67876-50D3-4C01-A8E5-BD18CFB5D6D4}" srcOrd="10" destOrd="0" presId="urn:microsoft.com/office/officeart/2005/8/layout/default"/>
    <dgm:cxn modelId="{52FE2CF3-47BA-4ED8-8596-B5D70E42E5E7}" type="presParOf" srcId="{754F2677-2559-482A-9BD6-EB200A9C40DD}" destId="{DDCFFF8B-42F2-4F5B-8334-6DDA77BA66D0}" srcOrd="11" destOrd="0" presId="urn:microsoft.com/office/officeart/2005/8/layout/default"/>
    <dgm:cxn modelId="{E31D804F-DC4A-4571-81FE-67A3208B51DD}" type="presParOf" srcId="{754F2677-2559-482A-9BD6-EB200A9C40DD}" destId="{A5AC29E3-E7CD-4363-AC62-0E2FED7DD36C}" srcOrd="12" destOrd="0" presId="urn:microsoft.com/office/officeart/2005/8/layout/default"/>
    <dgm:cxn modelId="{A479AEC5-3CB1-47CB-A34A-1E99E5FC3E19}" type="presParOf" srcId="{754F2677-2559-482A-9BD6-EB200A9C40DD}" destId="{49925289-8493-46FA-A996-7649DC3B9D56}" srcOrd="13" destOrd="0" presId="urn:microsoft.com/office/officeart/2005/8/layout/default"/>
    <dgm:cxn modelId="{C6CEB3CE-9AF4-4466-835C-504FF44D2A0E}" type="presParOf" srcId="{754F2677-2559-482A-9BD6-EB200A9C40DD}" destId="{1B2DA28C-2674-4AF8-A033-63E79670F09B}" srcOrd="14" destOrd="0" presId="urn:microsoft.com/office/officeart/2005/8/layout/default"/>
    <dgm:cxn modelId="{892440BA-ABB8-49E8-887F-8972B621120C}" type="presParOf" srcId="{754F2677-2559-482A-9BD6-EB200A9C40DD}" destId="{14643B46-5177-4CC3-80E1-914156DD9B58}" srcOrd="15" destOrd="0" presId="urn:microsoft.com/office/officeart/2005/8/layout/default"/>
    <dgm:cxn modelId="{D095BC79-B4B6-4026-B1CF-7F0D5DC28750}" type="presParOf" srcId="{754F2677-2559-482A-9BD6-EB200A9C40DD}" destId="{5E33CBF0-EBFA-4E99-ADD8-3CDFA502CF7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F6500-2B49-442F-9EBC-3A2F7BF9221C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AB181A8-B4D0-44F1-BFF6-51E85F70A86E}">
      <dgm:prSet phldrT="[Text]" custT="1"/>
      <dgm:spPr/>
      <dgm:t>
        <a:bodyPr/>
        <a:lstStyle/>
        <a:p>
          <a:r>
            <a:rPr lang="en-GB" sz="3200" b="1" dirty="0" smtClean="0"/>
            <a:t>The Glebe Surveys 2017</a:t>
          </a:r>
          <a:endParaRPr lang="en-US" sz="3200" b="1" dirty="0"/>
        </a:p>
      </dgm:t>
    </dgm:pt>
    <dgm:pt modelId="{A2DDABBF-A175-464B-84FC-FD6CB5F65DF7}" type="parTrans" cxnId="{A9C5C9CE-B081-451A-81AF-63BEF615CA8C}">
      <dgm:prSet/>
      <dgm:spPr/>
      <dgm:t>
        <a:bodyPr/>
        <a:lstStyle/>
        <a:p>
          <a:endParaRPr lang="en-US"/>
        </a:p>
      </dgm:t>
    </dgm:pt>
    <dgm:pt modelId="{361F96C8-077D-4C2D-A2F0-14C25F047FAD}" type="sibTrans" cxnId="{A9C5C9CE-B081-451A-81AF-63BEF615CA8C}">
      <dgm:prSet/>
      <dgm:spPr/>
      <dgm:t>
        <a:bodyPr/>
        <a:lstStyle/>
        <a:p>
          <a:endParaRPr lang="en-US"/>
        </a:p>
      </dgm:t>
    </dgm:pt>
    <dgm:pt modelId="{04FD2126-39AF-4550-99A6-95C7517533C5}">
      <dgm:prSet phldrT="[Text]" custT="1"/>
      <dgm:spPr/>
      <dgm:t>
        <a:bodyPr/>
        <a:lstStyle/>
        <a:p>
          <a:r>
            <a:rPr lang="en-GB" sz="3200" b="1" dirty="0" smtClean="0"/>
            <a:t>Local Development Plan Consultation 2010-11</a:t>
          </a:r>
          <a:endParaRPr lang="en-US" sz="3200" b="1" dirty="0"/>
        </a:p>
      </dgm:t>
    </dgm:pt>
    <dgm:pt modelId="{63D14D10-EF98-4194-9FAA-0550B0621B37}" type="parTrans" cxnId="{52623CC6-F9F8-45D4-AD17-4612B4F1BBD4}">
      <dgm:prSet/>
      <dgm:spPr/>
      <dgm:t>
        <a:bodyPr/>
        <a:lstStyle/>
        <a:p>
          <a:endParaRPr lang="en-US"/>
        </a:p>
      </dgm:t>
    </dgm:pt>
    <dgm:pt modelId="{40C64810-1E74-413B-B62C-E1ADAD13C8FB}" type="sibTrans" cxnId="{52623CC6-F9F8-45D4-AD17-4612B4F1BBD4}">
      <dgm:prSet/>
      <dgm:spPr/>
      <dgm:t>
        <a:bodyPr/>
        <a:lstStyle/>
        <a:p>
          <a:endParaRPr lang="en-US"/>
        </a:p>
      </dgm:t>
    </dgm:pt>
    <dgm:pt modelId="{71A1E8B2-991B-4146-9318-B82E8A7903C7}">
      <dgm:prSet phldrT="[Text]" custT="1"/>
      <dgm:spPr/>
      <dgm:t>
        <a:bodyPr/>
        <a:lstStyle/>
        <a:p>
          <a:r>
            <a:rPr lang="en-GB" sz="3200" b="1" dirty="0" smtClean="0"/>
            <a:t>The Last Community Plan 2001</a:t>
          </a:r>
          <a:endParaRPr lang="en-US" sz="3200" b="1" dirty="0"/>
        </a:p>
      </dgm:t>
    </dgm:pt>
    <dgm:pt modelId="{F48619E0-AA05-4AD1-92EA-4B4B0B02D15D}" type="sibTrans" cxnId="{EA04CFCE-E2E3-4900-BDF4-7B6C38D99681}">
      <dgm:prSet/>
      <dgm:spPr/>
      <dgm:t>
        <a:bodyPr/>
        <a:lstStyle/>
        <a:p>
          <a:endParaRPr lang="en-US"/>
        </a:p>
      </dgm:t>
    </dgm:pt>
    <dgm:pt modelId="{98242A34-800B-4115-B07D-292FBB1BF6CA}" type="parTrans" cxnId="{EA04CFCE-E2E3-4900-BDF4-7B6C38D99681}">
      <dgm:prSet/>
      <dgm:spPr/>
      <dgm:t>
        <a:bodyPr/>
        <a:lstStyle/>
        <a:p>
          <a:endParaRPr lang="en-US"/>
        </a:p>
      </dgm:t>
    </dgm:pt>
    <dgm:pt modelId="{EC25DCF5-0500-4ADC-A4C9-9FD108EAB059}" type="pres">
      <dgm:prSet presAssocID="{909F6500-2B49-442F-9EBC-3A2F7BF922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4D2102-CCFA-49E2-9731-24F22097057B}" type="pres">
      <dgm:prSet presAssocID="{BAB181A8-B4D0-44F1-BFF6-51E85F70A86E}" presName="linNode" presStyleCnt="0"/>
      <dgm:spPr/>
    </dgm:pt>
    <dgm:pt modelId="{30789080-9B0F-4E76-ACD2-997CB89D4E23}" type="pres">
      <dgm:prSet presAssocID="{BAB181A8-B4D0-44F1-BFF6-51E85F70A86E}" presName="parentText" presStyleLbl="node1" presStyleIdx="0" presStyleCnt="3" custScaleX="277778" custScaleY="251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7E18D-5EA2-4E7B-8483-1A1AEBFA2B7D}" type="pres">
      <dgm:prSet presAssocID="{361F96C8-077D-4C2D-A2F0-14C25F047FAD}" presName="sp" presStyleCnt="0"/>
      <dgm:spPr/>
    </dgm:pt>
    <dgm:pt modelId="{7A214C3D-E260-46F0-8F27-182A1E38B3C4}" type="pres">
      <dgm:prSet presAssocID="{04FD2126-39AF-4550-99A6-95C7517533C5}" presName="linNode" presStyleCnt="0"/>
      <dgm:spPr/>
    </dgm:pt>
    <dgm:pt modelId="{E50CA5FC-EAC3-40AE-A40C-534F748B67F7}" type="pres">
      <dgm:prSet presAssocID="{04FD2126-39AF-4550-99A6-95C7517533C5}" presName="parentText" presStyleLbl="node1" presStyleIdx="1" presStyleCnt="3" custScaleX="277778" custScaleY="232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CB1A7-AA3C-494F-91A0-98C588612BC3}" type="pres">
      <dgm:prSet presAssocID="{40C64810-1E74-413B-B62C-E1ADAD13C8FB}" presName="sp" presStyleCnt="0"/>
      <dgm:spPr/>
    </dgm:pt>
    <dgm:pt modelId="{AA6DDD30-73E2-4873-9BBC-7E6B1F6A74E5}" type="pres">
      <dgm:prSet presAssocID="{71A1E8B2-991B-4146-9318-B82E8A7903C7}" presName="linNode" presStyleCnt="0"/>
      <dgm:spPr/>
    </dgm:pt>
    <dgm:pt modelId="{91486C0C-F833-4809-A994-43EA023DBAF1}" type="pres">
      <dgm:prSet presAssocID="{71A1E8B2-991B-4146-9318-B82E8A7903C7}" presName="parentText" presStyleLbl="node1" presStyleIdx="2" presStyleCnt="3" custScaleX="277778" custScaleY="221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FB596D-854D-461F-A158-4749BE56253A}" type="presOf" srcId="{04FD2126-39AF-4550-99A6-95C7517533C5}" destId="{E50CA5FC-EAC3-40AE-A40C-534F748B67F7}" srcOrd="0" destOrd="0" presId="urn:microsoft.com/office/officeart/2005/8/layout/vList5"/>
    <dgm:cxn modelId="{EA04CFCE-E2E3-4900-BDF4-7B6C38D99681}" srcId="{909F6500-2B49-442F-9EBC-3A2F7BF9221C}" destId="{71A1E8B2-991B-4146-9318-B82E8A7903C7}" srcOrd="2" destOrd="0" parTransId="{98242A34-800B-4115-B07D-292FBB1BF6CA}" sibTransId="{F48619E0-AA05-4AD1-92EA-4B4B0B02D15D}"/>
    <dgm:cxn modelId="{52623CC6-F9F8-45D4-AD17-4612B4F1BBD4}" srcId="{909F6500-2B49-442F-9EBC-3A2F7BF9221C}" destId="{04FD2126-39AF-4550-99A6-95C7517533C5}" srcOrd="1" destOrd="0" parTransId="{63D14D10-EF98-4194-9FAA-0550B0621B37}" sibTransId="{40C64810-1E74-413B-B62C-E1ADAD13C8FB}"/>
    <dgm:cxn modelId="{05DAB1E2-C16A-4DA2-8543-00DFC42067C6}" type="presOf" srcId="{BAB181A8-B4D0-44F1-BFF6-51E85F70A86E}" destId="{30789080-9B0F-4E76-ACD2-997CB89D4E23}" srcOrd="0" destOrd="0" presId="urn:microsoft.com/office/officeart/2005/8/layout/vList5"/>
    <dgm:cxn modelId="{087ADF9D-01BB-4C6F-846D-226D0B3280B9}" type="presOf" srcId="{909F6500-2B49-442F-9EBC-3A2F7BF9221C}" destId="{EC25DCF5-0500-4ADC-A4C9-9FD108EAB059}" srcOrd="0" destOrd="0" presId="urn:microsoft.com/office/officeart/2005/8/layout/vList5"/>
    <dgm:cxn modelId="{8AD73F79-58EC-44DA-835A-C1C6A8FD3E98}" type="presOf" srcId="{71A1E8B2-991B-4146-9318-B82E8A7903C7}" destId="{91486C0C-F833-4809-A994-43EA023DBAF1}" srcOrd="0" destOrd="0" presId="urn:microsoft.com/office/officeart/2005/8/layout/vList5"/>
    <dgm:cxn modelId="{A9C5C9CE-B081-451A-81AF-63BEF615CA8C}" srcId="{909F6500-2B49-442F-9EBC-3A2F7BF9221C}" destId="{BAB181A8-B4D0-44F1-BFF6-51E85F70A86E}" srcOrd="0" destOrd="0" parTransId="{A2DDABBF-A175-464B-84FC-FD6CB5F65DF7}" sibTransId="{361F96C8-077D-4C2D-A2F0-14C25F047FAD}"/>
    <dgm:cxn modelId="{8CA2C471-63DC-4169-AB58-95E2686CEF48}" type="presParOf" srcId="{EC25DCF5-0500-4ADC-A4C9-9FD108EAB059}" destId="{A04D2102-CCFA-49E2-9731-24F22097057B}" srcOrd="0" destOrd="0" presId="urn:microsoft.com/office/officeart/2005/8/layout/vList5"/>
    <dgm:cxn modelId="{C0AB92FB-8516-45AA-B98A-77EF8CE33A76}" type="presParOf" srcId="{A04D2102-CCFA-49E2-9731-24F22097057B}" destId="{30789080-9B0F-4E76-ACD2-997CB89D4E23}" srcOrd="0" destOrd="0" presId="urn:microsoft.com/office/officeart/2005/8/layout/vList5"/>
    <dgm:cxn modelId="{A8122B0F-82C1-4F26-B9DC-B5FF0F722896}" type="presParOf" srcId="{EC25DCF5-0500-4ADC-A4C9-9FD108EAB059}" destId="{3177E18D-5EA2-4E7B-8483-1A1AEBFA2B7D}" srcOrd="1" destOrd="0" presId="urn:microsoft.com/office/officeart/2005/8/layout/vList5"/>
    <dgm:cxn modelId="{10F731A4-8485-4D8A-9AE8-8175DF17443D}" type="presParOf" srcId="{EC25DCF5-0500-4ADC-A4C9-9FD108EAB059}" destId="{7A214C3D-E260-46F0-8F27-182A1E38B3C4}" srcOrd="2" destOrd="0" presId="urn:microsoft.com/office/officeart/2005/8/layout/vList5"/>
    <dgm:cxn modelId="{F0265DEC-680A-4969-926D-1B6396CCF69B}" type="presParOf" srcId="{7A214C3D-E260-46F0-8F27-182A1E38B3C4}" destId="{E50CA5FC-EAC3-40AE-A40C-534F748B67F7}" srcOrd="0" destOrd="0" presId="urn:microsoft.com/office/officeart/2005/8/layout/vList5"/>
    <dgm:cxn modelId="{6EE0AAD6-EB3C-4FCA-A274-B258E6BB10C8}" type="presParOf" srcId="{EC25DCF5-0500-4ADC-A4C9-9FD108EAB059}" destId="{597CB1A7-AA3C-494F-91A0-98C588612BC3}" srcOrd="3" destOrd="0" presId="urn:microsoft.com/office/officeart/2005/8/layout/vList5"/>
    <dgm:cxn modelId="{6C9C8AF8-4742-4936-A546-D97589CCBED2}" type="presParOf" srcId="{EC25DCF5-0500-4ADC-A4C9-9FD108EAB059}" destId="{AA6DDD30-73E2-4873-9BBC-7E6B1F6A74E5}" srcOrd="4" destOrd="0" presId="urn:microsoft.com/office/officeart/2005/8/layout/vList5"/>
    <dgm:cxn modelId="{BAEA3865-65E8-4240-935A-D31918251F10}" type="presParOf" srcId="{AA6DDD30-73E2-4873-9BBC-7E6B1F6A74E5}" destId="{91486C0C-F833-4809-A994-43EA023DBAF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3355B3-A9FF-47DA-B52B-A8798D1A2FD6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62FE6ED-6A95-43D8-9729-9E44E747AB85}">
      <dgm:prSet phldrT="[Text]" custT="1"/>
      <dgm:spPr/>
      <dgm:t>
        <a:bodyPr/>
        <a:lstStyle/>
        <a:p>
          <a:r>
            <a:rPr lang="en-GB" sz="2400" b="1" dirty="0" smtClean="0"/>
            <a:t>Geotechnical Survey Results</a:t>
          </a:r>
          <a:endParaRPr lang="en-US" sz="2400" b="1" dirty="0"/>
        </a:p>
      </dgm:t>
    </dgm:pt>
    <dgm:pt modelId="{14C710A8-E8A2-4EC4-81AA-EF368EBF0903}" type="parTrans" cxnId="{FDAE8D5E-5B63-413E-ACEE-4EF34BDCCB5E}">
      <dgm:prSet/>
      <dgm:spPr/>
      <dgm:t>
        <a:bodyPr/>
        <a:lstStyle/>
        <a:p>
          <a:endParaRPr lang="en-US"/>
        </a:p>
      </dgm:t>
    </dgm:pt>
    <dgm:pt modelId="{871BC6A0-FBCA-4086-8974-BCCC18831A76}" type="sibTrans" cxnId="{FDAE8D5E-5B63-413E-ACEE-4EF34BDCCB5E}">
      <dgm:prSet/>
      <dgm:spPr/>
      <dgm:t>
        <a:bodyPr/>
        <a:lstStyle/>
        <a:p>
          <a:endParaRPr lang="en-US"/>
        </a:p>
      </dgm:t>
    </dgm:pt>
    <dgm:pt modelId="{396F1E55-64F8-445E-B412-41CDA7083CE2}">
      <dgm:prSet phldrT="[Text]" custT="1"/>
      <dgm:spPr/>
      <dgm:t>
        <a:bodyPr/>
        <a:lstStyle/>
        <a:p>
          <a:r>
            <a:rPr lang="en-GB" sz="1800" dirty="0" smtClean="0"/>
            <a:t>Low water and contamination risk for most uses</a:t>
          </a:r>
          <a:endParaRPr lang="en-US" sz="1800" dirty="0"/>
        </a:p>
      </dgm:t>
    </dgm:pt>
    <dgm:pt modelId="{D8CED65F-5C8B-4B17-AC50-FF8A1AA1C606}" type="parTrans" cxnId="{6EE50A0E-4717-44FE-9418-FC2939A28EFE}">
      <dgm:prSet/>
      <dgm:spPr/>
      <dgm:t>
        <a:bodyPr/>
        <a:lstStyle/>
        <a:p>
          <a:endParaRPr lang="en-US"/>
        </a:p>
      </dgm:t>
    </dgm:pt>
    <dgm:pt modelId="{FE0801FE-8320-4165-92FA-20885E1ED73B}" type="sibTrans" cxnId="{6EE50A0E-4717-44FE-9418-FC2939A28EFE}">
      <dgm:prSet/>
      <dgm:spPr/>
      <dgm:t>
        <a:bodyPr/>
        <a:lstStyle/>
        <a:p>
          <a:endParaRPr lang="en-US"/>
        </a:p>
      </dgm:t>
    </dgm:pt>
    <dgm:pt modelId="{3C12348C-D44B-48F1-8302-AC286C435530}">
      <dgm:prSet phldrT="[Text]" custT="1"/>
      <dgm:spPr/>
      <dgm:t>
        <a:bodyPr/>
        <a:lstStyle/>
        <a:p>
          <a:r>
            <a:rPr lang="en-GB" sz="1800" dirty="0" smtClean="0"/>
            <a:t>Strip foundations for buildings not suitable and other methods would be necessary [</a:t>
          </a:r>
          <a:r>
            <a:rPr lang="en-GB" sz="1800" dirty="0" err="1" smtClean="0"/>
            <a:t>vibro</a:t>
          </a:r>
          <a:r>
            <a:rPr lang="en-GB" sz="1800" dirty="0" smtClean="0"/>
            <a:t> or piling]</a:t>
          </a:r>
          <a:endParaRPr lang="en-US" sz="1800" dirty="0"/>
        </a:p>
      </dgm:t>
    </dgm:pt>
    <dgm:pt modelId="{96FCCEAD-F0C4-4C0D-A47E-FBBC0670BB3F}" type="parTrans" cxnId="{7CBEEA61-39FA-41D1-BDCA-5CCE5FAF98D6}">
      <dgm:prSet/>
      <dgm:spPr/>
      <dgm:t>
        <a:bodyPr/>
        <a:lstStyle/>
        <a:p>
          <a:endParaRPr lang="en-US"/>
        </a:p>
      </dgm:t>
    </dgm:pt>
    <dgm:pt modelId="{955FA7FA-F7BB-40EA-A0B3-DA1EC5F18C5E}" type="sibTrans" cxnId="{7CBEEA61-39FA-41D1-BDCA-5CCE5FAF98D6}">
      <dgm:prSet/>
      <dgm:spPr/>
      <dgm:t>
        <a:bodyPr/>
        <a:lstStyle/>
        <a:p>
          <a:endParaRPr lang="en-US"/>
        </a:p>
      </dgm:t>
    </dgm:pt>
    <dgm:pt modelId="{1EC324CE-CD21-4297-9361-C2A1426E35F9}">
      <dgm:prSet phldrT="[Text]" custT="1"/>
      <dgm:spPr/>
      <dgm:t>
        <a:bodyPr/>
        <a:lstStyle/>
        <a:p>
          <a:r>
            <a:rPr lang="en-GB" sz="1800" dirty="0" smtClean="0"/>
            <a:t>Not made up ground or other sources of ground gas</a:t>
          </a:r>
          <a:endParaRPr lang="en-US" sz="1800" dirty="0"/>
        </a:p>
      </dgm:t>
    </dgm:pt>
    <dgm:pt modelId="{89247932-FF70-4C48-8FD2-076B0B7F3BE9}" type="parTrans" cxnId="{EE836CDF-E212-405F-B2C4-85BD9EEC47DD}">
      <dgm:prSet/>
      <dgm:spPr/>
      <dgm:t>
        <a:bodyPr/>
        <a:lstStyle/>
        <a:p>
          <a:endParaRPr lang="en-US"/>
        </a:p>
      </dgm:t>
    </dgm:pt>
    <dgm:pt modelId="{8695E8E1-051F-4AFC-ABAC-6256CE7FBEA4}" type="sibTrans" cxnId="{EE836CDF-E212-405F-B2C4-85BD9EEC47DD}">
      <dgm:prSet/>
      <dgm:spPr/>
      <dgm:t>
        <a:bodyPr/>
        <a:lstStyle/>
        <a:p>
          <a:endParaRPr lang="en-US"/>
        </a:p>
      </dgm:t>
    </dgm:pt>
    <dgm:pt modelId="{7A5A3EF0-7DEE-441F-9882-C33946F51EF6}" type="pres">
      <dgm:prSet presAssocID="{3C3355B3-A9FF-47DA-B52B-A8798D1A2FD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E71A3F-394B-49BA-9A08-0EC158879A76}" type="pres">
      <dgm:prSet presAssocID="{C62FE6ED-6A95-43D8-9729-9E44E747AB85}" presName="comp" presStyleCnt="0"/>
      <dgm:spPr/>
    </dgm:pt>
    <dgm:pt modelId="{4A126A7C-BBB8-4A86-ABE4-FC992B44A37D}" type="pres">
      <dgm:prSet presAssocID="{C62FE6ED-6A95-43D8-9729-9E44E747AB85}" presName="box" presStyleLbl="node1" presStyleIdx="0" presStyleCnt="1" custScaleY="42658"/>
      <dgm:spPr/>
      <dgm:t>
        <a:bodyPr/>
        <a:lstStyle/>
        <a:p>
          <a:endParaRPr lang="en-US"/>
        </a:p>
      </dgm:t>
    </dgm:pt>
    <dgm:pt modelId="{3920BD3A-4A2B-4D6D-91D5-B6A32F298525}" type="pres">
      <dgm:prSet presAssocID="{C62FE6ED-6A95-43D8-9729-9E44E747AB85}" presName="img" presStyleLbl="fgImgPlace1" presStyleIdx="0" presStyleCnt="1" custScaleX="113966" custScaleY="35369" custLinFactNeighborX="-13301" custLinFactNeighborY="-9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04352ABB-DA04-4CCD-984F-2C37653FFB09}" type="pres">
      <dgm:prSet presAssocID="{C62FE6ED-6A95-43D8-9729-9E44E747AB85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836CDF-E212-405F-B2C4-85BD9EEC47DD}" srcId="{C62FE6ED-6A95-43D8-9729-9E44E747AB85}" destId="{1EC324CE-CD21-4297-9361-C2A1426E35F9}" srcOrd="1" destOrd="0" parTransId="{89247932-FF70-4C48-8FD2-076B0B7F3BE9}" sibTransId="{8695E8E1-051F-4AFC-ABAC-6256CE7FBEA4}"/>
    <dgm:cxn modelId="{63902E0C-55C7-4E8A-99E4-CBFAD0E17A0E}" type="presOf" srcId="{396F1E55-64F8-445E-B412-41CDA7083CE2}" destId="{4A126A7C-BBB8-4A86-ABE4-FC992B44A37D}" srcOrd="0" destOrd="1" presId="urn:microsoft.com/office/officeart/2005/8/layout/vList4"/>
    <dgm:cxn modelId="{736A4C8C-37B6-44B2-9DF4-78F7FB1F32CF}" type="presOf" srcId="{3C3355B3-A9FF-47DA-B52B-A8798D1A2FD6}" destId="{7A5A3EF0-7DEE-441F-9882-C33946F51EF6}" srcOrd="0" destOrd="0" presId="urn:microsoft.com/office/officeart/2005/8/layout/vList4"/>
    <dgm:cxn modelId="{D3F6F603-31F6-422A-9552-78E25DCCA027}" type="presOf" srcId="{C62FE6ED-6A95-43D8-9729-9E44E747AB85}" destId="{4A126A7C-BBB8-4A86-ABE4-FC992B44A37D}" srcOrd="0" destOrd="0" presId="urn:microsoft.com/office/officeart/2005/8/layout/vList4"/>
    <dgm:cxn modelId="{AAD70891-551F-4642-9884-4B58D8AC66F7}" type="presOf" srcId="{C62FE6ED-6A95-43D8-9729-9E44E747AB85}" destId="{04352ABB-DA04-4CCD-984F-2C37653FFB09}" srcOrd="1" destOrd="0" presId="urn:microsoft.com/office/officeart/2005/8/layout/vList4"/>
    <dgm:cxn modelId="{FA60FEFB-13BC-479A-BD89-C00AA42AF9C0}" type="presOf" srcId="{396F1E55-64F8-445E-B412-41CDA7083CE2}" destId="{04352ABB-DA04-4CCD-984F-2C37653FFB09}" srcOrd="1" destOrd="1" presId="urn:microsoft.com/office/officeart/2005/8/layout/vList4"/>
    <dgm:cxn modelId="{891E769C-C6D3-49DE-BDF0-E618AE4AA486}" type="presOf" srcId="{3C12348C-D44B-48F1-8302-AC286C435530}" destId="{4A126A7C-BBB8-4A86-ABE4-FC992B44A37D}" srcOrd="0" destOrd="3" presId="urn:microsoft.com/office/officeart/2005/8/layout/vList4"/>
    <dgm:cxn modelId="{99185E59-8E3A-4B0A-AAD5-41A71D16B466}" type="presOf" srcId="{1EC324CE-CD21-4297-9361-C2A1426E35F9}" destId="{4A126A7C-BBB8-4A86-ABE4-FC992B44A37D}" srcOrd="0" destOrd="2" presId="urn:microsoft.com/office/officeart/2005/8/layout/vList4"/>
    <dgm:cxn modelId="{93059E7B-EC95-4F50-A9CD-F7702D6A6F84}" type="presOf" srcId="{3C12348C-D44B-48F1-8302-AC286C435530}" destId="{04352ABB-DA04-4CCD-984F-2C37653FFB09}" srcOrd="1" destOrd="3" presId="urn:microsoft.com/office/officeart/2005/8/layout/vList4"/>
    <dgm:cxn modelId="{6EE50A0E-4717-44FE-9418-FC2939A28EFE}" srcId="{C62FE6ED-6A95-43D8-9729-9E44E747AB85}" destId="{396F1E55-64F8-445E-B412-41CDA7083CE2}" srcOrd="0" destOrd="0" parTransId="{D8CED65F-5C8B-4B17-AC50-FF8A1AA1C606}" sibTransId="{FE0801FE-8320-4165-92FA-20885E1ED73B}"/>
    <dgm:cxn modelId="{FDAE8D5E-5B63-413E-ACEE-4EF34BDCCB5E}" srcId="{3C3355B3-A9FF-47DA-B52B-A8798D1A2FD6}" destId="{C62FE6ED-6A95-43D8-9729-9E44E747AB85}" srcOrd="0" destOrd="0" parTransId="{14C710A8-E8A2-4EC4-81AA-EF368EBF0903}" sibTransId="{871BC6A0-FBCA-4086-8974-BCCC18831A76}"/>
    <dgm:cxn modelId="{2924C334-7F28-4DB5-A84E-76469CCD8CA9}" type="presOf" srcId="{1EC324CE-CD21-4297-9361-C2A1426E35F9}" destId="{04352ABB-DA04-4CCD-984F-2C37653FFB09}" srcOrd="1" destOrd="2" presId="urn:microsoft.com/office/officeart/2005/8/layout/vList4"/>
    <dgm:cxn modelId="{7CBEEA61-39FA-41D1-BDCA-5CCE5FAF98D6}" srcId="{C62FE6ED-6A95-43D8-9729-9E44E747AB85}" destId="{3C12348C-D44B-48F1-8302-AC286C435530}" srcOrd="2" destOrd="0" parTransId="{96FCCEAD-F0C4-4C0D-A47E-FBBC0670BB3F}" sibTransId="{955FA7FA-F7BB-40EA-A0B3-DA1EC5F18C5E}"/>
    <dgm:cxn modelId="{9BA46A4D-111C-4970-BF1B-275AD5278525}" type="presParOf" srcId="{7A5A3EF0-7DEE-441F-9882-C33946F51EF6}" destId="{DBE71A3F-394B-49BA-9A08-0EC158879A76}" srcOrd="0" destOrd="0" presId="urn:microsoft.com/office/officeart/2005/8/layout/vList4"/>
    <dgm:cxn modelId="{3EAE4291-81C0-4D04-89EF-E6A87680F7C2}" type="presParOf" srcId="{DBE71A3F-394B-49BA-9A08-0EC158879A76}" destId="{4A126A7C-BBB8-4A86-ABE4-FC992B44A37D}" srcOrd="0" destOrd="0" presId="urn:microsoft.com/office/officeart/2005/8/layout/vList4"/>
    <dgm:cxn modelId="{DC8805F2-60CE-49C9-A327-5A794367CB32}" type="presParOf" srcId="{DBE71A3F-394B-49BA-9A08-0EC158879A76}" destId="{3920BD3A-4A2B-4D6D-91D5-B6A32F298525}" srcOrd="1" destOrd="0" presId="urn:microsoft.com/office/officeart/2005/8/layout/vList4"/>
    <dgm:cxn modelId="{7B1B61E6-C632-4EDA-8D1C-C151BD3B6358}" type="presParOf" srcId="{DBE71A3F-394B-49BA-9A08-0EC158879A76}" destId="{04352ABB-DA04-4CCD-984F-2C37653FFB0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F68D08-B1DA-4EA3-A2F3-0DEEB19EE09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B0339A-1E5F-4D50-BB3C-E63B3CC547F3}">
      <dgm:prSet phldrT="[Text]"/>
      <dgm:spPr/>
      <dgm:t>
        <a:bodyPr/>
        <a:lstStyle/>
        <a:p>
          <a:r>
            <a:rPr lang="en-GB" b="1" dirty="0" smtClean="0"/>
            <a:t>Garden Type Uses [45%]</a:t>
          </a:r>
          <a:endParaRPr lang="en-US" b="1" dirty="0"/>
        </a:p>
      </dgm:t>
    </dgm:pt>
    <dgm:pt modelId="{BC002D9C-DE91-4D7B-92FA-5F6CD44C192C}" type="parTrans" cxnId="{0B7EB0DF-0E55-422F-A1F1-2A7C9D223B7A}">
      <dgm:prSet/>
      <dgm:spPr/>
      <dgm:t>
        <a:bodyPr/>
        <a:lstStyle/>
        <a:p>
          <a:endParaRPr lang="en-US"/>
        </a:p>
      </dgm:t>
    </dgm:pt>
    <dgm:pt modelId="{BF3E4FD7-A486-4AD2-B7E9-8C162A602F2D}" type="sibTrans" cxnId="{0B7EB0DF-0E55-422F-A1F1-2A7C9D223B7A}">
      <dgm:prSet/>
      <dgm:spPr/>
      <dgm:t>
        <a:bodyPr/>
        <a:lstStyle/>
        <a:p>
          <a:endParaRPr lang="en-US"/>
        </a:p>
      </dgm:t>
    </dgm:pt>
    <dgm:pt modelId="{C962D338-7151-48C6-A9CC-ED025D35A215}">
      <dgm:prSet phldrT="[Text]"/>
      <dgm:spPr/>
      <dgm:t>
        <a:bodyPr/>
        <a:lstStyle/>
        <a:p>
          <a:r>
            <a:rPr lang="en-GB" dirty="0" smtClean="0"/>
            <a:t>Wildlife Garden/Pond</a:t>
          </a:r>
          <a:endParaRPr lang="en-US" dirty="0"/>
        </a:p>
      </dgm:t>
    </dgm:pt>
    <dgm:pt modelId="{5CC1AD15-A404-442B-AB6E-EF3F10C51A60}" type="parTrans" cxnId="{07286870-33A1-4EB2-AE59-0760371AE66C}">
      <dgm:prSet/>
      <dgm:spPr/>
      <dgm:t>
        <a:bodyPr/>
        <a:lstStyle/>
        <a:p>
          <a:endParaRPr lang="en-US"/>
        </a:p>
      </dgm:t>
    </dgm:pt>
    <dgm:pt modelId="{314723B0-123F-44A5-8983-C5A8328B866F}" type="sibTrans" cxnId="{07286870-33A1-4EB2-AE59-0760371AE66C}">
      <dgm:prSet/>
      <dgm:spPr/>
      <dgm:t>
        <a:bodyPr/>
        <a:lstStyle/>
        <a:p>
          <a:endParaRPr lang="en-US"/>
        </a:p>
      </dgm:t>
    </dgm:pt>
    <dgm:pt modelId="{2C6A26D6-E549-4184-AE80-96E9428CFAAE}">
      <dgm:prSet phldrT="[Text]"/>
      <dgm:spPr/>
      <dgm:t>
        <a:bodyPr/>
        <a:lstStyle/>
        <a:p>
          <a:r>
            <a:rPr lang="en-GB" dirty="0" smtClean="0"/>
            <a:t>Orchard/Allotments</a:t>
          </a:r>
          <a:endParaRPr lang="en-US" dirty="0"/>
        </a:p>
      </dgm:t>
    </dgm:pt>
    <dgm:pt modelId="{E08C1C23-AEA5-428F-ABD1-A85586C14562}" type="parTrans" cxnId="{C1EB5E3F-3977-4A0C-A420-3826B5470FF0}">
      <dgm:prSet/>
      <dgm:spPr/>
      <dgm:t>
        <a:bodyPr/>
        <a:lstStyle/>
        <a:p>
          <a:endParaRPr lang="en-US"/>
        </a:p>
      </dgm:t>
    </dgm:pt>
    <dgm:pt modelId="{D8F3BE8A-DD8E-49C5-9013-155EB0CC3D4C}" type="sibTrans" cxnId="{C1EB5E3F-3977-4A0C-A420-3826B5470FF0}">
      <dgm:prSet/>
      <dgm:spPr/>
      <dgm:t>
        <a:bodyPr/>
        <a:lstStyle/>
        <a:p>
          <a:endParaRPr lang="en-US"/>
        </a:p>
      </dgm:t>
    </dgm:pt>
    <dgm:pt modelId="{4BBC1297-9811-4F1A-8437-026E58685A8A}">
      <dgm:prSet phldrT="[Text]"/>
      <dgm:spPr/>
      <dgm:t>
        <a:bodyPr/>
        <a:lstStyle/>
        <a:p>
          <a:r>
            <a:rPr lang="en-GB" b="1" dirty="0" smtClean="0"/>
            <a:t>Recreational Uses [36%]</a:t>
          </a:r>
          <a:endParaRPr lang="en-US" b="1" dirty="0"/>
        </a:p>
      </dgm:t>
    </dgm:pt>
    <dgm:pt modelId="{77FE3EAE-C177-486F-9780-E5861C8AE474}" type="parTrans" cxnId="{C3F7A111-66A1-42D7-809E-834DDA956F4E}">
      <dgm:prSet/>
      <dgm:spPr/>
      <dgm:t>
        <a:bodyPr/>
        <a:lstStyle/>
        <a:p>
          <a:endParaRPr lang="en-US"/>
        </a:p>
      </dgm:t>
    </dgm:pt>
    <dgm:pt modelId="{D1ECEA50-5BD8-4604-98A1-041A6DA5A211}" type="sibTrans" cxnId="{C3F7A111-66A1-42D7-809E-834DDA956F4E}">
      <dgm:prSet/>
      <dgm:spPr/>
      <dgm:t>
        <a:bodyPr/>
        <a:lstStyle/>
        <a:p>
          <a:endParaRPr lang="en-US"/>
        </a:p>
      </dgm:t>
    </dgm:pt>
    <dgm:pt modelId="{50F572A6-3586-48FB-AAA1-1EFE6B7957B9}">
      <dgm:prSet phldrT="[Text]"/>
      <dgm:spPr/>
      <dgm:t>
        <a:bodyPr/>
        <a:lstStyle/>
        <a:p>
          <a:r>
            <a:rPr lang="en-GB" dirty="0" smtClean="0"/>
            <a:t>Picnic area/grassed area/access to Lady’s Walk</a:t>
          </a:r>
          <a:endParaRPr lang="en-US" dirty="0"/>
        </a:p>
      </dgm:t>
    </dgm:pt>
    <dgm:pt modelId="{5AC4640A-5C32-4607-9496-8D81EF769C1A}" type="parTrans" cxnId="{FFD0E454-D744-499B-97F6-8D657731F851}">
      <dgm:prSet/>
      <dgm:spPr/>
      <dgm:t>
        <a:bodyPr/>
        <a:lstStyle/>
        <a:p>
          <a:endParaRPr lang="en-US"/>
        </a:p>
      </dgm:t>
    </dgm:pt>
    <dgm:pt modelId="{8CB9D7FA-DCF1-450A-B026-5D9925CD8F35}" type="sibTrans" cxnId="{FFD0E454-D744-499B-97F6-8D657731F851}">
      <dgm:prSet/>
      <dgm:spPr/>
      <dgm:t>
        <a:bodyPr/>
        <a:lstStyle/>
        <a:p>
          <a:endParaRPr lang="en-US"/>
        </a:p>
      </dgm:t>
    </dgm:pt>
    <dgm:pt modelId="{AD4CCDEC-67E9-464E-8E3E-D8AEC3A7C822}">
      <dgm:prSet phldrT="[Text]"/>
      <dgm:spPr/>
      <dgm:t>
        <a:bodyPr/>
        <a:lstStyle/>
        <a:p>
          <a:r>
            <a:rPr lang="en-GB" dirty="0" smtClean="0"/>
            <a:t>Children’s Play area/multi-purpose sports pitch</a:t>
          </a:r>
          <a:endParaRPr lang="en-US" dirty="0"/>
        </a:p>
      </dgm:t>
    </dgm:pt>
    <dgm:pt modelId="{4C9B8851-DB13-462D-9279-06C8B0CDC51C}" type="parTrans" cxnId="{F112491C-74EE-49A3-B07D-C9BE1F4560E1}">
      <dgm:prSet/>
      <dgm:spPr/>
      <dgm:t>
        <a:bodyPr/>
        <a:lstStyle/>
        <a:p>
          <a:endParaRPr lang="en-US"/>
        </a:p>
      </dgm:t>
    </dgm:pt>
    <dgm:pt modelId="{EF73B1EC-D1FA-44A8-B2DE-4E38798DAF05}" type="sibTrans" cxnId="{F112491C-74EE-49A3-B07D-C9BE1F4560E1}">
      <dgm:prSet/>
      <dgm:spPr/>
      <dgm:t>
        <a:bodyPr/>
        <a:lstStyle/>
        <a:p>
          <a:endParaRPr lang="en-US"/>
        </a:p>
      </dgm:t>
    </dgm:pt>
    <dgm:pt modelId="{702F535E-E747-4894-A3BD-F10DBA24ABDE}">
      <dgm:prSet phldrT="[Text]"/>
      <dgm:spPr/>
      <dgm:t>
        <a:bodyPr/>
        <a:lstStyle/>
        <a:p>
          <a:r>
            <a:rPr lang="en-GB" b="1" dirty="0" smtClean="0"/>
            <a:t>Housing [19%]</a:t>
          </a:r>
          <a:endParaRPr lang="en-US" b="1" dirty="0"/>
        </a:p>
      </dgm:t>
    </dgm:pt>
    <dgm:pt modelId="{D30C4936-EC3E-4AAE-B885-0886BD312F8C}" type="parTrans" cxnId="{21DC98C5-ACCA-496B-901F-8D7D1AF672AD}">
      <dgm:prSet/>
      <dgm:spPr/>
      <dgm:t>
        <a:bodyPr/>
        <a:lstStyle/>
        <a:p>
          <a:endParaRPr lang="en-US"/>
        </a:p>
      </dgm:t>
    </dgm:pt>
    <dgm:pt modelId="{B76E6948-B1C2-406C-BA11-0FCD9ED5160E}" type="sibTrans" cxnId="{21DC98C5-ACCA-496B-901F-8D7D1AF672AD}">
      <dgm:prSet/>
      <dgm:spPr/>
      <dgm:t>
        <a:bodyPr/>
        <a:lstStyle/>
        <a:p>
          <a:endParaRPr lang="en-US"/>
        </a:p>
      </dgm:t>
    </dgm:pt>
    <dgm:pt modelId="{4FDA59DE-5BDA-4E94-9E18-ED9C751D08CF}">
      <dgm:prSet phldrT="[Text]"/>
      <dgm:spPr/>
      <dgm:t>
        <a:bodyPr/>
        <a:lstStyle/>
        <a:p>
          <a:r>
            <a:rPr lang="en-GB" dirty="0" smtClean="0"/>
            <a:t>Affordable/Social Housing</a:t>
          </a:r>
          <a:endParaRPr lang="en-US" dirty="0"/>
        </a:p>
      </dgm:t>
    </dgm:pt>
    <dgm:pt modelId="{1CC98C27-8920-482A-B544-D3BB11450649}" type="parTrans" cxnId="{0E9434AD-89D8-49D4-A87E-AD7E7BF186FF}">
      <dgm:prSet/>
      <dgm:spPr/>
      <dgm:t>
        <a:bodyPr/>
        <a:lstStyle/>
        <a:p>
          <a:endParaRPr lang="en-US"/>
        </a:p>
      </dgm:t>
    </dgm:pt>
    <dgm:pt modelId="{506271D9-703D-40D8-AC5A-615CDE096BD4}" type="sibTrans" cxnId="{0E9434AD-89D8-49D4-A87E-AD7E7BF186FF}">
      <dgm:prSet/>
      <dgm:spPr/>
      <dgm:t>
        <a:bodyPr/>
        <a:lstStyle/>
        <a:p>
          <a:endParaRPr lang="en-US"/>
        </a:p>
      </dgm:t>
    </dgm:pt>
    <dgm:pt modelId="{49C1D091-1C10-4EE5-AC41-A3EA50956435}">
      <dgm:prSet phldrT="[Text]"/>
      <dgm:spPr/>
      <dgm:t>
        <a:bodyPr/>
        <a:lstStyle/>
        <a:p>
          <a:r>
            <a:rPr lang="en-GB" dirty="0" smtClean="0"/>
            <a:t>12 -15 units</a:t>
          </a:r>
          <a:endParaRPr lang="en-US" dirty="0"/>
        </a:p>
      </dgm:t>
    </dgm:pt>
    <dgm:pt modelId="{28C7118B-0AE2-4A96-A167-17B8D78EF5D8}" type="parTrans" cxnId="{E9538BE4-8940-4A28-BD79-525CB2C759F8}">
      <dgm:prSet/>
      <dgm:spPr/>
      <dgm:t>
        <a:bodyPr/>
        <a:lstStyle/>
        <a:p>
          <a:endParaRPr lang="en-US"/>
        </a:p>
      </dgm:t>
    </dgm:pt>
    <dgm:pt modelId="{281E3CD5-CAFB-44F4-9137-044C26838F4A}" type="sibTrans" cxnId="{E9538BE4-8940-4A28-BD79-525CB2C759F8}">
      <dgm:prSet/>
      <dgm:spPr/>
      <dgm:t>
        <a:bodyPr/>
        <a:lstStyle/>
        <a:p>
          <a:endParaRPr lang="en-US"/>
        </a:p>
      </dgm:t>
    </dgm:pt>
    <dgm:pt modelId="{B4CF464C-3A76-4842-A16E-4B3F50E21275}" type="pres">
      <dgm:prSet presAssocID="{F0F68D08-B1DA-4EA3-A2F3-0DEEB19EE0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BF55E2-E544-4F3A-8262-37CB241CABD8}" type="pres">
      <dgm:prSet presAssocID="{19B0339A-1E5F-4D50-BB3C-E63B3CC547F3}" presName="comp" presStyleCnt="0"/>
      <dgm:spPr/>
    </dgm:pt>
    <dgm:pt modelId="{B5888708-09F2-45CC-A31A-3F165A670142}" type="pres">
      <dgm:prSet presAssocID="{19B0339A-1E5F-4D50-BB3C-E63B3CC547F3}" presName="box" presStyleLbl="node1" presStyleIdx="0" presStyleCnt="3"/>
      <dgm:spPr/>
      <dgm:t>
        <a:bodyPr/>
        <a:lstStyle/>
        <a:p>
          <a:endParaRPr lang="en-US"/>
        </a:p>
      </dgm:t>
    </dgm:pt>
    <dgm:pt modelId="{64B6E5FA-5594-4E54-B604-84350CDDD550}" type="pres">
      <dgm:prSet presAssocID="{19B0339A-1E5F-4D50-BB3C-E63B3CC547F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E51F501F-7B3E-49F3-99FD-567E77820412}" type="pres">
      <dgm:prSet presAssocID="{19B0339A-1E5F-4D50-BB3C-E63B3CC547F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EDF26-58A0-423B-89BA-92947A51ACFC}" type="pres">
      <dgm:prSet presAssocID="{BF3E4FD7-A486-4AD2-B7E9-8C162A602F2D}" presName="spacer" presStyleCnt="0"/>
      <dgm:spPr/>
    </dgm:pt>
    <dgm:pt modelId="{583930AB-A54D-4BAC-BE15-881811937DA5}" type="pres">
      <dgm:prSet presAssocID="{4BBC1297-9811-4F1A-8437-026E58685A8A}" presName="comp" presStyleCnt="0"/>
      <dgm:spPr/>
    </dgm:pt>
    <dgm:pt modelId="{02EF78F3-8597-4EDA-8AF8-BD4227FCA32E}" type="pres">
      <dgm:prSet presAssocID="{4BBC1297-9811-4F1A-8437-026E58685A8A}" presName="box" presStyleLbl="node1" presStyleIdx="1" presStyleCnt="3"/>
      <dgm:spPr/>
      <dgm:t>
        <a:bodyPr/>
        <a:lstStyle/>
        <a:p>
          <a:endParaRPr lang="en-US"/>
        </a:p>
      </dgm:t>
    </dgm:pt>
    <dgm:pt modelId="{7CEA16E4-131D-4E8A-8C49-328A7AEC5FC0}" type="pres">
      <dgm:prSet presAssocID="{4BBC1297-9811-4F1A-8437-026E58685A8A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A8F693B8-0443-4CC0-80BA-B319EE8DF4EF}" type="pres">
      <dgm:prSet presAssocID="{4BBC1297-9811-4F1A-8437-026E58685A8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95330-C1C2-4938-AA33-EDE803349F72}" type="pres">
      <dgm:prSet presAssocID="{D1ECEA50-5BD8-4604-98A1-041A6DA5A211}" presName="spacer" presStyleCnt="0"/>
      <dgm:spPr/>
    </dgm:pt>
    <dgm:pt modelId="{5633650D-9EC4-4CCC-B8D9-7A2DFCE39395}" type="pres">
      <dgm:prSet presAssocID="{702F535E-E747-4894-A3BD-F10DBA24ABDE}" presName="comp" presStyleCnt="0"/>
      <dgm:spPr/>
    </dgm:pt>
    <dgm:pt modelId="{67D57708-80B7-460C-905B-00C9FF210490}" type="pres">
      <dgm:prSet presAssocID="{702F535E-E747-4894-A3BD-F10DBA24ABDE}" presName="box" presStyleLbl="node1" presStyleIdx="2" presStyleCnt="3"/>
      <dgm:spPr/>
      <dgm:t>
        <a:bodyPr/>
        <a:lstStyle/>
        <a:p>
          <a:endParaRPr lang="en-US"/>
        </a:p>
      </dgm:t>
    </dgm:pt>
    <dgm:pt modelId="{B904CA73-7DBC-4201-A5F4-91B84ED2EBBD}" type="pres">
      <dgm:prSet presAssocID="{702F535E-E747-4894-A3BD-F10DBA24ABDE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610EF78-017A-4079-8527-282CD804984B}" type="pres">
      <dgm:prSet presAssocID="{702F535E-E747-4894-A3BD-F10DBA24ABD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5BAC7-C06B-4DCB-8E74-815E6B3B823E}" type="presOf" srcId="{AD4CCDEC-67E9-464E-8E3E-D8AEC3A7C822}" destId="{A8F693B8-0443-4CC0-80BA-B319EE8DF4EF}" srcOrd="1" destOrd="2" presId="urn:microsoft.com/office/officeart/2005/8/layout/vList4"/>
    <dgm:cxn modelId="{016F0789-17F9-4067-B0AB-B935D1B5911F}" type="presOf" srcId="{49C1D091-1C10-4EE5-AC41-A3EA50956435}" destId="{2610EF78-017A-4079-8527-282CD804984B}" srcOrd="1" destOrd="2" presId="urn:microsoft.com/office/officeart/2005/8/layout/vList4"/>
    <dgm:cxn modelId="{AC1AB7B0-5AAC-4DAA-B23F-5F9C536EE270}" type="presOf" srcId="{4BBC1297-9811-4F1A-8437-026E58685A8A}" destId="{02EF78F3-8597-4EDA-8AF8-BD4227FCA32E}" srcOrd="0" destOrd="0" presId="urn:microsoft.com/office/officeart/2005/8/layout/vList4"/>
    <dgm:cxn modelId="{41007B50-3D75-4BEC-B9A5-C8974E8B2C22}" type="presOf" srcId="{2C6A26D6-E549-4184-AE80-96E9428CFAAE}" destId="{B5888708-09F2-45CC-A31A-3F165A670142}" srcOrd="0" destOrd="2" presId="urn:microsoft.com/office/officeart/2005/8/layout/vList4"/>
    <dgm:cxn modelId="{C1EB5E3F-3977-4A0C-A420-3826B5470FF0}" srcId="{19B0339A-1E5F-4D50-BB3C-E63B3CC547F3}" destId="{2C6A26D6-E549-4184-AE80-96E9428CFAAE}" srcOrd="1" destOrd="0" parTransId="{E08C1C23-AEA5-428F-ABD1-A85586C14562}" sibTransId="{D8F3BE8A-DD8E-49C5-9013-155EB0CC3D4C}"/>
    <dgm:cxn modelId="{04A958DF-9D22-4EC0-98A9-938C43D7FEA5}" type="presOf" srcId="{4FDA59DE-5BDA-4E94-9E18-ED9C751D08CF}" destId="{67D57708-80B7-460C-905B-00C9FF210490}" srcOrd="0" destOrd="1" presId="urn:microsoft.com/office/officeart/2005/8/layout/vList4"/>
    <dgm:cxn modelId="{F112491C-74EE-49A3-B07D-C9BE1F4560E1}" srcId="{4BBC1297-9811-4F1A-8437-026E58685A8A}" destId="{AD4CCDEC-67E9-464E-8E3E-D8AEC3A7C822}" srcOrd="1" destOrd="0" parTransId="{4C9B8851-DB13-462D-9279-06C8B0CDC51C}" sibTransId="{EF73B1EC-D1FA-44A8-B2DE-4E38798DAF05}"/>
    <dgm:cxn modelId="{1159EA28-DBAE-41DC-8C0E-BA32EB3E68F2}" type="presOf" srcId="{49C1D091-1C10-4EE5-AC41-A3EA50956435}" destId="{67D57708-80B7-460C-905B-00C9FF210490}" srcOrd="0" destOrd="2" presId="urn:microsoft.com/office/officeart/2005/8/layout/vList4"/>
    <dgm:cxn modelId="{07286870-33A1-4EB2-AE59-0760371AE66C}" srcId="{19B0339A-1E5F-4D50-BB3C-E63B3CC547F3}" destId="{C962D338-7151-48C6-A9CC-ED025D35A215}" srcOrd="0" destOrd="0" parTransId="{5CC1AD15-A404-442B-AB6E-EF3F10C51A60}" sibTransId="{314723B0-123F-44A5-8983-C5A8328B866F}"/>
    <dgm:cxn modelId="{E9538BE4-8940-4A28-BD79-525CB2C759F8}" srcId="{702F535E-E747-4894-A3BD-F10DBA24ABDE}" destId="{49C1D091-1C10-4EE5-AC41-A3EA50956435}" srcOrd="1" destOrd="0" parTransId="{28C7118B-0AE2-4A96-A167-17B8D78EF5D8}" sibTransId="{281E3CD5-CAFB-44F4-9137-044C26838F4A}"/>
    <dgm:cxn modelId="{C3ED064B-759E-45F7-8512-004E4963B004}" type="presOf" srcId="{702F535E-E747-4894-A3BD-F10DBA24ABDE}" destId="{67D57708-80B7-460C-905B-00C9FF210490}" srcOrd="0" destOrd="0" presId="urn:microsoft.com/office/officeart/2005/8/layout/vList4"/>
    <dgm:cxn modelId="{BCED917E-93CD-4955-B065-B4F6979816F7}" type="presOf" srcId="{AD4CCDEC-67E9-464E-8E3E-D8AEC3A7C822}" destId="{02EF78F3-8597-4EDA-8AF8-BD4227FCA32E}" srcOrd="0" destOrd="2" presId="urn:microsoft.com/office/officeart/2005/8/layout/vList4"/>
    <dgm:cxn modelId="{FFD0E454-D744-499B-97F6-8D657731F851}" srcId="{4BBC1297-9811-4F1A-8437-026E58685A8A}" destId="{50F572A6-3586-48FB-AAA1-1EFE6B7957B9}" srcOrd="0" destOrd="0" parTransId="{5AC4640A-5C32-4607-9496-8D81EF769C1A}" sibTransId="{8CB9D7FA-DCF1-450A-B026-5D9925CD8F35}"/>
    <dgm:cxn modelId="{7FD3F015-866F-4BA1-AFDC-5F4C91CB7587}" type="presOf" srcId="{F0F68D08-B1DA-4EA3-A2F3-0DEEB19EE09C}" destId="{B4CF464C-3A76-4842-A16E-4B3F50E21275}" srcOrd="0" destOrd="0" presId="urn:microsoft.com/office/officeart/2005/8/layout/vList4"/>
    <dgm:cxn modelId="{DBF879F4-2BC7-457A-BBF3-62FD88EBE52A}" type="presOf" srcId="{C962D338-7151-48C6-A9CC-ED025D35A215}" destId="{B5888708-09F2-45CC-A31A-3F165A670142}" srcOrd="0" destOrd="1" presId="urn:microsoft.com/office/officeart/2005/8/layout/vList4"/>
    <dgm:cxn modelId="{A327E31D-14F2-494B-9B2B-F0012A5115B2}" type="presOf" srcId="{702F535E-E747-4894-A3BD-F10DBA24ABDE}" destId="{2610EF78-017A-4079-8527-282CD804984B}" srcOrd="1" destOrd="0" presId="urn:microsoft.com/office/officeart/2005/8/layout/vList4"/>
    <dgm:cxn modelId="{F34FC312-38E3-439C-A24F-A8A59968FAD6}" type="presOf" srcId="{4BBC1297-9811-4F1A-8437-026E58685A8A}" destId="{A8F693B8-0443-4CC0-80BA-B319EE8DF4EF}" srcOrd="1" destOrd="0" presId="urn:microsoft.com/office/officeart/2005/8/layout/vList4"/>
    <dgm:cxn modelId="{141653D8-54EE-4FAF-82A9-14B176EAAC16}" type="presOf" srcId="{19B0339A-1E5F-4D50-BB3C-E63B3CC547F3}" destId="{E51F501F-7B3E-49F3-99FD-567E77820412}" srcOrd="1" destOrd="0" presId="urn:microsoft.com/office/officeart/2005/8/layout/vList4"/>
    <dgm:cxn modelId="{4A4C6C0D-1DB3-4D02-A430-74775B35FAE3}" type="presOf" srcId="{4FDA59DE-5BDA-4E94-9E18-ED9C751D08CF}" destId="{2610EF78-017A-4079-8527-282CD804984B}" srcOrd="1" destOrd="1" presId="urn:microsoft.com/office/officeart/2005/8/layout/vList4"/>
    <dgm:cxn modelId="{C3F7A111-66A1-42D7-809E-834DDA956F4E}" srcId="{F0F68D08-B1DA-4EA3-A2F3-0DEEB19EE09C}" destId="{4BBC1297-9811-4F1A-8437-026E58685A8A}" srcOrd="1" destOrd="0" parTransId="{77FE3EAE-C177-486F-9780-E5861C8AE474}" sibTransId="{D1ECEA50-5BD8-4604-98A1-041A6DA5A211}"/>
    <dgm:cxn modelId="{3932864E-659F-404B-ADA4-87AC51E73416}" type="presOf" srcId="{19B0339A-1E5F-4D50-BB3C-E63B3CC547F3}" destId="{B5888708-09F2-45CC-A31A-3F165A670142}" srcOrd="0" destOrd="0" presId="urn:microsoft.com/office/officeart/2005/8/layout/vList4"/>
    <dgm:cxn modelId="{0B7EB0DF-0E55-422F-A1F1-2A7C9D223B7A}" srcId="{F0F68D08-B1DA-4EA3-A2F3-0DEEB19EE09C}" destId="{19B0339A-1E5F-4D50-BB3C-E63B3CC547F3}" srcOrd="0" destOrd="0" parTransId="{BC002D9C-DE91-4D7B-92FA-5F6CD44C192C}" sibTransId="{BF3E4FD7-A486-4AD2-B7E9-8C162A602F2D}"/>
    <dgm:cxn modelId="{70792C91-ADBC-4E7E-B153-CB41A2B539D8}" type="presOf" srcId="{50F572A6-3586-48FB-AAA1-1EFE6B7957B9}" destId="{02EF78F3-8597-4EDA-8AF8-BD4227FCA32E}" srcOrd="0" destOrd="1" presId="urn:microsoft.com/office/officeart/2005/8/layout/vList4"/>
    <dgm:cxn modelId="{0E9434AD-89D8-49D4-A87E-AD7E7BF186FF}" srcId="{702F535E-E747-4894-A3BD-F10DBA24ABDE}" destId="{4FDA59DE-5BDA-4E94-9E18-ED9C751D08CF}" srcOrd="0" destOrd="0" parTransId="{1CC98C27-8920-482A-B544-D3BB11450649}" sibTransId="{506271D9-703D-40D8-AC5A-615CDE096BD4}"/>
    <dgm:cxn modelId="{6AA69C39-D02A-4F69-98A5-28EBDEDA16B5}" type="presOf" srcId="{2C6A26D6-E549-4184-AE80-96E9428CFAAE}" destId="{E51F501F-7B3E-49F3-99FD-567E77820412}" srcOrd="1" destOrd="2" presId="urn:microsoft.com/office/officeart/2005/8/layout/vList4"/>
    <dgm:cxn modelId="{21DC98C5-ACCA-496B-901F-8D7D1AF672AD}" srcId="{F0F68D08-B1DA-4EA3-A2F3-0DEEB19EE09C}" destId="{702F535E-E747-4894-A3BD-F10DBA24ABDE}" srcOrd="2" destOrd="0" parTransId="{D30C4936-EC3E-4AAE-B885-0886BD312F8C}" sibTransId="{B76E6948-B1C2-406C-BA11-0FCD9ED5160E}"/>
    <dgm:cxn modelId="{28B7A554-4C6A-4E43-9578-2676B5DDFFDD}" type="presOf" srcId="{50F572A6-3586-48FB-AAA1-1EFE6B7957B9}" destId="{A8F693B8-0443-4CC0-80BA-B319EE8DF4EF}" srcOrd="1" destOrd="1" presId="urn:microsoft.com/office/officeart/2005/8/layout/vList4"/>
    <dgm:cxn modelId="{35F8809F-E09E-417C-93B7-D080AD134539}" type="presOf" srcId="{C962D338-7151-48C6-A9CC-ED025D35A215}" destId="{E51F501F-7B3E-49F3-99FD-567E77820412}" srcOrd="1" destOrd="1" presId="urn:microsoft.com/office/officeart/2005/8/layout/vList4"/>
    <dgm:cxn modelId="{B2262937-602C-4B00-83C2-995A4221C798}" type="presParOf" srcId="{B4CF464C-3A76-4842-A16E-4B3F50E21275}" destId="{CBBF55E2-E544-4F3A-8262-37CB241CABD8}" srcOrd="0" destOrd="0" presId="urn:microsoft.com/office/officeart/2005/8/layout/vList4"/>
    <dgm:cxn modelId="{459FC2E2-3F8E-4A05-9CB2-04EED2A60301}" type="presParOf" srcId="{CBBF55E2-E544-4F3A-8262-37CB241CABD8}" destId="{B5888708-09F2-45CC-A31A-3F165A670142}" srcOrd="0" destOrd="0" presId="urn:microsoft.com/office/officeart/2005/8/layout/vList4"/>
    <dgm:cxn modelId="{B63EF691-6951-49D8-885E-9AA84BD0D737}" type="presParOf" srcId="{CBBF55E2-E544-4F3A-8262-37CB241CABD8}" destId="{64B6E5FA-5594-4E54-B604-84350CDDD550}" srcOrd="1" destOrd="0" presId="urn:microsoft.com/office/officeart/2005/8/layout/vList4"/>
    <dgm:cxn modelId="{CCB14742-CD5D-47CC-B521-1A2366924F46}" type="presParOf" srcId="{CBBF55E2-E544-4F3A-8262-37CB241CABD8}" destId="{E51F501F-7B3E-49F3-99FD-567E77820412}" srcOrd="2" destOrd="0" presId="urn:microsoft.com/office/officeart/2005/8/layout/vList4"/>
    <dgm:cxn modelId="{9E362219-72BE-484A-8589-A138AB330942}" type="presParOf" srcId="{B4CF464C-3A76-4842-A16E-4B3F50E21275}" destId="{86BEDF26-58A0-423B-89BA-92947A51ACFC}" srcOrd="1" destOrd="0" presId="urn:microsoft.com/office/officeart/2005/8/layout/vList4"/>
    <dgm:cxn modelId="{4A6195ED-8AE9-42DB-8EC6-B4A9C3B51B82}" type="presParOf" srcId="{B4CF464C-3A76-4842-A16E-4B3F50E21275}" destId="{583930AB-A54D-4BAC-BE15-881811937DA5}" srcOrd="2" destOrd="0" presId="urn:microsoft.com/office/officeart/2005/8/layout/vList4"/>
    <dgm:cxn modelId="{F55C1BCE-272D-4DEA-B43F-4CD5F95CC987}" type="presParOf" srcId="{583930AB-A54D-4BAC-BE15-881811937DA5}" destId="{02EF78F3-8597-4EDA-8AF8-BD4227FCA32E}" srcOrd="0" destOrd="0" presId="urn:microsoft.com/office/officeart/2005/8/layout/vList4"/>
    <dgm:cxn modelId="{3F764634-ABBC-4BF0-98D5-447724C197D5}" type="presParOf" srcId="{583930AB-A54D-4BAC-BE15-881811937DA5}" destId="{7CEA16E4-131D-4E8A-8C49-328A7AEC5FC0}" srcOrd="1" destOrd="0" presId="urn:microsoft.com/office/officeart/2005/8/layout/vList4"/>
    <dgm:cxn modelId="{6973DB99-1FC0-44A9-99D9-2DE7FF62262A}" type="presParOf" srcId="{583930AB-A54D-4BAC-BE15-881811937DA5}" destId="{A8F693B8-0443-4CC0-80BA-B319EE8DF4EF}" srcOrd="2" destOrd="0" presId="urn:microsoft.com/office/officeart/2005/8/layout/vList4"/>
    <dgm:cxn modelId="{C326A3C7-F520-43C7-A71B-D773D41740B5}" type="presParOf" srcId="{B4CF464C-3A76-4842-A16E-4B3F50E21275}" destId="{E9795330-C1C2-4938-AA33-EDE803349F72}" srcOrd="3" destOrd="0" presId="urn:microsoft.com/office/officeart/2005/8/layout/vList4"/>
    <dgm:cxn modelId="{2FB5D015-4451-4DE2-8412-2451226D615C}" type="presParOf" srcId="{B4CF464C-3A76-4842-A16E-4B3F50E21275}" destId="{5633650D-9EC4-4CCC-B8D9-7A2DFCE39395}" srcOrd="4" destOrd="0" presId="urn:microsoft.com/office/officeart/2005/8/layout/vList4"/>
    <dgm:cxn modelId="{C7FF9261-CFD7-43DC-B688-F88A008933B3}" type="presParOf" srcId="{5633650D-9EC4-4CCC-B8D9-7A2DFCE39395}" destId="{67D57708-80B7-460C-905B-00C9FF210490}" srcOrd="0" destOrd="0" presId="urn:microsoft.com/office/officeart/2005/8/layout/vList4"/>
    <dgm:cxn modelId="{271FACD9-BC9A-4956-8E9E-5CE9CD1A9985}" type="presParOf" srcId="{5633650D-9EC4-4CCC-B8D9-7A2DFCE39395}" destId="{B904CA73-7DBC-4201-A5F4-91B84ED2EBBD}" srcOrd="1" destOrd="0" presId="urn:microsoft.com/office/officeart/2005/8/layout/vList4"/>
    <dgm:cxn modelId="{E8588C82-1B8C-402B-933A-D7E8218D4928}" type="presParOf" srcId="{5633650D-9EC4-4CCC-B8D9-7A2DFCE39395}" destId="{2610EF78-017A-4079-8527-282CD804984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F056A7-3835-4F9D-B806-6E229B668AF4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79EB137-F19E-4781-AE2E-5811243DD0E4}">
      <dgm:prSet phldrT="[Text]"/>
      <dgm:spPr/>
      <dgm:t>
        <a:bodyPr/>
        <a:lstStyle/>
        <a:p>
          <a:r>
            <a:rPr lang="en-GB" b="1" dirty="0" smtClean="0"/>
            <a:t>   Additional Social Housing</a:t>
          </a:r>
          <a:endParaRPr lang="en-US" b="1" dirty="0"/>
        </a:p>
      </dgm:t>
    </dgm:pt>
    <dgm:pt modelId="{4C8A19E1-B970-4D88-AB25-AE5C2F5E2048}" type="parTrans" cxnId="{95D01EE3-BC43-4BDF-97F0-D4E2C4A2E64B}">
      <dgm:prSet/>
      <dgm:spPr/>
      <dgm:t>
        <a:bodyPr/>
        <a:lstStyle/>
        <a:p>
          <a:endParaRPr lang="en-US"/>
        </a:p>
      </dgm:t>
    </dgm:pt>
    <dgm:pt modelId="{D866F179-7EAB-4EB0-BC5D-86F872CBCB89}" type="sibTrans" cxnId="{95D01EE3-BC43-4BDF-97F0-D4E2C4A2E64B}">
      <dgm:prSet/>
      <dgm:spPr/>
      <dgm:t>
        <a:bodyPr/>
        <a:lstStyle/>
        <a:p>
          <a:endParaRPr lang="en-US"/>
        </a:p>
      </dgm:t>
    </dgm:pt>
    <dgm:pt modelId="{02133010-9613-4F72-8D9C-14255DD79F6E}">
      <dgm:prSet phldrT="[Text]"/>
      <dgm:spPr/>
      <dgm:t>
        <a:bodyPr/>
        <a:lstStyle/>
        <a:p>
          <a:r>
            <a:rPr lang="en-GB" dirty="0" smtClean="0"/>
            <a:t>2011 Survey indicated that 63% wanted modest development [15 units]… 14% were opposed ….and 23% did not respond</a:t>
          </a:r>
          <a:endParaRPr lang="en-US" dirty="0"/>
        </a:p>
      </dgm:t>
    </dgm:pt>
    <dgm:pt modelId="{2238D969-89EF-4A4C-BA61-2B3A8C743106}" type="parTrans" cxnId="{A07036B1-585E-4A5D-8437-F28647D8A253}">
      <dgm:prSet/>
      <dgm:spPr/>
      <dgm:t>
        <a:bodyPr/>
        <a:lstStyle/>
        <a:p>
          <a:endParaRPr lang="en-US"/>
        </a:p>
      </dgm:t>
    </dgm:pt>
    <dgm:pt modelId="{9DBBF7AA-00F0-4D8D-9A81-22364A18B05F}" type="sibTrans" cxnId="{A07036B1-585E-4A5D-8437-F28647D8A253}">
      <dgm:prSet/>
      <dgm:spPr/>
      <dgm:t>
        <a:bodyPr/>
        <a:lstStyle/>
        <a:p>
          <a:endParaRPr lang="en-US"/>
        </a:p>
      </dgm:t>
    </dgm:pt>
    <dgm:pt modelId="{7515F76A-17F7-4051-B1CD-7299801992FB}">
      <dgm:prSet phldrT="[Text]"/>
      <dgm:spPr/>
      <dgm:t>
        <a:bodyPr/>
        <a:lstStyle/>
        <a:p>
          <a:r>
            <a:rPr lang="en-GB" b="1" dirty="0" smtClean="0"/>
            <a:t>  Open Space Improvements</a:t>
          </a:r>
          <a:endParaRPr lang="en-US" b="1" dirty="0"/>
        </a:p>
      </dgm:t>
    </dgm:pt>
    <dgm:pt modelId="{74FEB8F0-183A-4674-A9B2-D4632C48B464}" type="parTrans" cxnId="{A9620436-6540-4531-813E-3A1B063CC11F}">
      <dgm:prSet/>
      <dgm:spPr/>
      <dgm:t>
        <a:bodyPr/>
        <a:lstStyle/>
        <a:p>
          <a:endParaRPr lang="en-US"/>
        </a:p>
      </dgm:t>
    </dgm:pt>
    <dgm:pt modelId="{984A1E8B-9A20-46D7-83A8-A79D3B6E8C68}" type="sibTrans" cxnId="{A9620436-6540-4531-813E-3A1B063CC11F}">
      <dgm:prSet/>
      <dgm:spPr/>
      <dgm:t>
        <a:bodyPr/>
        <a:lstStyle/>
        <a:p>
          <a:endParaRPr lang="en-US"/>
        </a:p>
      </dgm:t>
    </dgm:pt>
    <dgm:pt modelId="{10C2B040-BC77-4854-BFE0-FF8FF0B5E4E4}">
      <dgm:prSet phldrT="[Text]"/>
      <dgm:spPr/>
      <dgm:t>
        <a:bodyPr/>
        <a:lstStyle/>
        <a:p>
          <a:r>
            <a:rPr lang="en-GB" dirty="0" smtClean="0"/>
            <a:t>High levels of support [80-90%] for improvements to Provost Park/ amenity planting at village entrances/attention to woodland areas [</a:t>
          </a:r>
          <a:r>
            <a:rPr lang="en-GB" dirty="0" err="1" smtClean="0"/>
            <a:t>eg</a:t>
          </a:r>
          <a:r>
            <a:rPr lang="en-GB" dirty="0" smtClean="0"/>
            <a:t>. Glebe] and support for community orchards and allotments [76%]</a:t>
          </a:r>
          <a:endParaRPr lang="en-US" dirty="0"/>
        </a:p>
      </dgm:t>
    </dgm:pt>
    <dgm:pt modelId="{1D5589AE-E9AF-4C68-897E-9251C357A76F}" type="parTrans" cxnId="{1954ED71-AA87-49A5-981C-55B8C00DB7C7}">
      <dgm:prSet/>
      <dgm:spPr/>
      <dgm:t>
        <a:bodyPr/>
        <a:lstStyle/>
        <a:p>
          <a:endParaRPr lang="en-US"/>
        </a:p>
      </dgm:t>
    </dgm:pt>
    <dgm:pt modelId="{FD85127D-41BB-4DCE-9572-628C6BAA9226}" type="sibTrans" cxnId="{1954ED71-AA87-49A5-981C-55B8C00DB7C7}">
      <dgm:prSet/>
      <dgm:spPr/>
      <dgm:t>
        <a:bodyPr/>
        <a:lstStyle/>
        <a:p>
          <a:endParaRPr lang="en-US"/>
        </a:p>
      </dgm:t>
    </dgm:pt>
    <dgm:pt modelId="{89C569ED-890C-4193-848D-D560D7A09AA5}">
      <dgm:prSet phldrT="[Text]"/>
      <dgm:spPr/>
      <dgm:t>
        <a:bodyPr/>
        <a:lstStyle/>
        <a:p>
          <a:r>
            <a:rPr lang="en-GB" b="1" dirty="0" smtClean="0"/>
            <a:t>  Transport and Road Safety</a:t>
          </a:r>
          <a:endParaRPr lang="en-US" b="1" dirty="0"/>
        </a:p>
      </dgm:t>
    </dgm:pt>
    <dgm:pt modelId="{E77AE17C-092A-481F-8422-CF7EF563DB0F}" type="parTrans" cxnId="{9BBF9321-7603-426D-BA86-FC2EC140E3F1}">
      <dgm:prSet/>
      <dgm:spPr/>
      <dgm:t>
        <a:bodyPr/>
        <a:lstStyle/>
        <a:p>
          <a:endParaRPr lang="en-US"/>
        </a:p>
      </dgm:t>
    </dgm:pt>
    <dgm:pt modelId="{102B8351-56D2-4FAC-987B-D07C1D942B3C}" type="sibTrans" cxnId="{9BBF9321-7603-426D-BA86-FC2EC140E3F1}">
      <dgm:prSet/>
      <dgm:spPr/>
      <dgm:t>
        <a:bodyPr/>
        <a:lstStyle/>
        <a:p>
          <a:endParaRPr lang="en-US"/>
        </a:p>
      </dgm:t>
    </dgm:pt>
    <dgm:pt modelId="{A74ADA50-3FDA-4740-9DDF-DF7037975644}">
      <dgm:prSet phldrT="[Text]"/>
      <dgm:spPr/>
      <dgm:t>
        <a:bodyPr/>
        <a:lstStyle/>
        <a:p>
          <a:r>
            <a:rPr lang="en-GB" dirty="0" smtClean="0"/>
            <a:t>Strong support for the development of footpaths and </a:t>
          </a:r>
          <a:r>
            <a:rPr lang="en-GB" dirty="0" err="1" smtClean="0"/>
            <a:t>cycleways</a:t>
          </a:r>
          <a:r>
            <a:rPr lang="en-GB" dirty="0" smtClean="0"/>
            <a:t> [96%]</a:t>
          </a:r>
          <a:endParaRPr lang="en-US" dirty="0"/>
        </a:p>
      </dgm:t>
    </dgm:pt>
    <dgm:pt modelId="{4E2B28F6-F8CA-4C1B-B277-156CC17C79CB}" type="parTrans" cxnId="{C410330C-1D2D-4608-B592-BF90AEC32D19}">
      <dgm:prSet/>
      <dgm:spPr/>
      <dgm:t>
        <a:bodyPr/>
        <a:lstStyle/>
        <a:p>
          <a:endParaRPr lang="en-US"/>
        </a:p>
      </dgm:t>
    </dgm:pt>
    <dgm:pt modelId="{217AA98D-77E6-4754-AB9A-CD07B6C79D69}" type="sibTrans" cxnId="{C410330C-1D2D-4608-B592-BF90AEC32D19}">
      <dgm:prSet/>
      <dgm:spPr/>
      <dgm:t>
        <a:bodyPr/>
        <a:lstStyle/>
        <a:p>
          <a:endParaRPr lang="en-US"/>
        </a:p>
      </dgm:t>
    </dgm:pt>
    <dgm:pt modelId="{B0E4415B-BF30-45A4-A90E-F4684BEE55AB}">
      <dgm:prSet phldrT="[Text]"/>
      <dgm:spPr/>
      <dgm:t>
        <a:bodyPr/>
        <a:lstStyle/>
        <a:p>
          <a:r>
            <a:rPr lang="en-GB" dirty="0" smtClean="0"/>
            <a:t> Introduction of traffic calming measures [69%]</a:t>
          </a:r>
          <a:endParaRPr lang="en-US" dirty="0"/>
        </a:p>
      </dgm:t>
    </dgm:pt>
    <dgm:pt modelId="{6BB5BC6A-9C38-436B-95CA-CCC59DB01C5E}" type="parTrans" cxnId="{92F1BD85-6E0A-488E-BD5C-E29F168318E5}">
      <dgm:prSet/>
      <dgm:spPr/>
      <dgm:t>
        <a:bodyPr/>
        <a:lstStyle/>
        <a:p>
          <a:endParaRPr lang="en-US"/>
        </a:p>
      </dgm:t>
    </dgm:pt>
    <dgm:pt modelId="{B432817D-1A7C-4771-B6C6-FA6DDC4835ED}" type="sibTrans" cxnId="{92F1BD85-6E0A-488E-BD5C-E29F168318E5}">
      <dgm:prSet/>
      <dgm:spPr/>
      <dgm:t>
        <a:bodyPr/>
        <a:lstStyle/>
        <a:p>
          <a:endParaRPr lang="en-US"/>
        </a:p>
      </dgm:t>
    </dgm:pt>
    <dgm:pt modelId="{449E6398-0289-4320-828C-D807D8925738}">
      <dgm:prSet phldrT="[Text]"/>
      <dgm:spPr/>
      <dgm:t>
        <a:bodyPr/>
        <a:lstStyle/>
        <a:p>
          <a:r>
            <a:rPr lang="en-GB" dirty="0" smtClean="0"/>
            <a:t>Improved off road car parking at the Community Centre [88%]</a:t>
          </a:r>
          <a:endParaRPr lang="en-US" dirty="0"/>
        </a:p>
      </dgm:t>
    </dgm:pt>
    <dgm:pt modelId="{BF0D2DCB-7D06-472A-87E7-89BA0A7F8EA6}" type="parTrans" cxnId="{E2EEE695-D644-4451-8580-38A7BD52AEDB}">
      <dgm:prSet/>
      <dgm:spPr/>
    </dgm:pt>
    <dgm:pt modelId="{6A858C85-8AE3-4F4C-8D87-E31D80A3F147}" type="sibTrans" cxnId="{E2EEE695-D644-4451-8580-38A7BD52AEDB}">
      <dgm:prSet/>
      <dgm:spPr/>
    </dgm:pt>
    <dgm:pt modelId="{2E85B043-BB13-43A2-8A2F-725675C94C4C}" type="pres">
      <dgm:prSet presAssocID="{BCF056A7-3835-4F9D-B806-6E229B668AF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48847C-3666-46C7-847D-615D4E79DC0F}" type="pres">
      <dgm:prSet presAssocID="{D79EB137-F19E-4781-AE2E-5811243DD0E4}" presName="comp" presStyleCnt="0"/>
      <dgm:spPr/>
    </dgm:pt>
    <dgm:pt modelId="{15D170FC-0478-4E11-886D-B05FF2B5681F}" type="pres">
      <dgm:prSet presAssocID="{D79EB137-F19E-4781-AE2E-5811243DD0E4}" presName="box" presStyleLbl="node1" presStyleIdx="0" presStyleCnt="3"/>
      <dgm:spPr/>
      <dgm:t>
        <a:bodyPr/>
        <a:lstStyle/>
        <a:p>
          <a:endParaRPr lang="en-US"/>
        </a:p>
      </dgm:t>
    </dgm:pt>
    <dgm:pt modelId="{A322B4FE-D426-41DE-AF5E-546C7A97778D}" type="pres">
      <dgm:prSet presAssocID="{D79EB137-F19E-4781-AE2E-5811243DD0E4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0017D2D-78FC-4C61-9110-35AB181EA930}" type="pres">
      <dgm:prSet presAssocID="{D79EB137-F19E-4781-AE2E-5811243DD0E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D3E6E-8018-4FF8-BCD2-0F189BF3A2B3}" type="pres">
      <dgm:prSet presAssocID="{D866F179-7EAB-4EB0-BC5D-86F872CBCB89}" presName="spacer" presStyleCnt="0"/>
      <dgm:spPr/>
    </dgm:pt>
    <dgm:pt modelId="{6BD02F98-293A-4E9D-A037-58AC95D9E648}" type="pres">
      <dgm:prSet presAssocID="{7515F76A-17F7-4051-B1CD-7299801992FB}" presName="comp" presStyleCnt="0"/>
      <dgm:spPr/>
    </dgm:pt>
    <dgm:pt modelId="{CF26F8CD-403F-4AC0-A5F4-DBE5A1D7A86F}" type="pres">
      <dgm:prSet presAssocID="{7515F76A-17F7-4051-B1CD-7299801992FB}" presName="box" presStyleLbl="node1" presStyleIdx="1" presStyleCnt="3"/>
      <dgm:spPr/>
      <dgm:t>
        <a:bodyPr/>
        <a:lstStyle/>
        <a:p>
          <a:endParaRPr lang="en-US"/>
        </a:p>
      </dgm:t>
    </dgm:pt>
    <dgm:pt modelId="{0C5BAC14-0E72-4600-BCF9-D547F29A0A41}" type="pres">
      <dgm:prSet presAssocID="{7515F76A-17F7-4051-B1CD-7299801992FB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D788B94-508D-45E9-A9C2-D11AB900CE8E}" type="pres">
      <dgm:prSet presAssocID="{7515F76A-17F7-4051-B1CD-7299801992F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AA36D-2706-41A1-8936-B56130AE844D}" type="pres">
      <dgm:prSet presAssocID="{984A1E8B-9A20-46D7-83A8-A79D3B6E8C68}" presName="spacer" presStyleCnt="0"/>
      <dgm:spPr/>
    </dgm:pt>
    <dgm:pt modelId="{DA0015DF-DA98-476C-AE2D-376B5BA53C24}" type="pres">
      <dgm:prSet presAssocID="{89C569ED-890C-4193-848D-D560D7A09AA5}" presName="comp" presStyleCnt="0"/>
      <dgm:spPr/>
    </dgm:pt>
    <dgm:pt modelId="{15C616BE-229A-4864-AC72-BEC11C9B82B5}" type="pres">
      <dgm:prSet presAssocID="{89C569ED-890C-4193-848D-D560D7A09AA5}" presName="box" presStyleLbl="node1" presStyleIdx="2" presStyleCnt="3"/>
      <dgm:spPr/>
      <dgm:t>
        <a:bodyPr/>
        <a:lstStyle/>
        <a:p>
          <a:endParaRPr lang="en-US"/>
        </a:p>
      </dgm:t>
    </dgm:pt>
    <dgm:pt modelId="{0579AD7B-67CF-442B-B2D4-1FAB3E5FF2F2}" type="pres">
      <dgm:prSet presAssocID="{89C569ED-890C-4193-848D-D560D7A09AA5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7966E90-8896-494E-B61F-D65E77E09674}" type="pres">
      <dgm:prSet presAssocID="{89C569ED-890C-4193-848D-D560D7A09AA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EA79CA-8176-423A-B645-E1697E2E5F67}" type="presOf" srcId="{BCF056A7-3835-4F9D-B806-6E229B668AF4}" destId="{2E85B043-BB13-43A2-8A2F-725675C94C4C}" srcOrd="0" destOrd="0" presId="urn:microsoft.com/office/officeart/2005/8/layout/vList4"/>
    <dgm:cxn modelId="{B521A15C-2E41-40C5-89B9-5D456417941B}" type="presOf" srcId="{10C2B040-BC77-4854-BFE0-FF8FF0B5E4E4}" destId="{CF26F8CD-403F-4AC0-A5F4-DBE5A1D7A86F}" srcOrd="0" destOrd="1" presId="urn:microsoft.com/office/officeart/2005/8/layout/vList4"/>
    <dgm:cxn modelId="{24F2F16C-5A6E-41F7-B1EF-72BDDB2BFC33}" type="presOf" srcId="{B0E4415B-BF30-45A4-A90E-F4684BEE55AB}" destId="{67966E90-8896-494E-B61F-D65E77E09674}" srcOrd="1" destOrd="2" presId="urn:microsoft.com/office/officeart/2005/8/layout/vList4"/>
    <dgm:cxn modelId="{5DB4E0B2-0F8C-4E77-B864-F11FBCC67AEC}" type="presOf" srcId="{89C569ED-890C-4193-848D-D560D7A09AA5}" destId="{15C616BE-229A-4864-AC72-BEC11C9B82B5}" srcOrd="0" destOrd="0" presId="urn:microsoft.com/office/officeart/2005/8/layout/vList4"/>
    <dgm:cxn modelId="{B29A8282-7E86-454B-B4EB-AE211D3BDF67}" type="presOf" srcId="{A74ADA50-3FDA-4740-9DDF-DF7037975644}" destId="{67966E90-8896-494E-B61F-D65E77E09674}" srcOrd="1" destOrd="1" presId="urn:microsoft.com/office/officeart/2005/8/layout/vList4"/>
    <dgm:cxn modelId="{A07036B1-585E-4A5D-8437-F28647D8A253}" srcId="{D79EB137-F19E-4781-AE2E-5811243DD0E4}" destId="{02133010-9613-4F72-8D9C-14255DD79F6E}" srcOrd="0" destOrd="0" parTransId="{2238D969-89EF-4A4C-BA61-2B3A8C743106}" sibTransId="{9DBBF7AA-00F0-4D8D-9A81-22364A18B05F}"/>
    <dgm:cxn modelId="{5A65994D-3414-4754-A0FC-95D55C81436F}" type="presOf" srcId="{7515F76A-17F7-4051-B1CD-7299801992FB}" destId="{CF26F8CD-403F-4AC0-A5F4-DBE5A1D7A86F}" srcOrd="0" destOrd="0" presId="urn:microsoft.com/office/officeart/2005/8/layout/vList4"/>
    <dgm:cxn modelId="{311F0CB2-A218-43CF-9715-215A3C85AE4B}" type="presOf" srcId="{89C569ED-890C-4193-848D-D560D7A09AA5}" destId="{67966E90-8896-494E-B61F-D65E77E09674}" srcOrd="1" destOrd="0" presId="urn:microsoft.com/office/officeart/2005/8/layout/vList4"/>
    <dgm:cxn modelId="{C4764F6E-F5A3-4255-BE8F-423C233F54B7}" type="presOf" srcId="{10C2B040-BC77-4854-BFE0-FF8FF0B5E4E4}" destId="{1D788B94-508D-45E9-A9C2-D11AB900CE8E}" srcOrd="1" destOrd="1" presId="urn:microsoft.com/office/officeart/2005/8/layout/vList4"/>
    <dgm:cxn modelId="{4C543992-D1B9-4788-BEE3-DCB9EEDAB90D}" type="presOf" srcId="{D79EB137-F19E-4781-AE2E-5811243DD0E4}" destId="{15D170FC-0478-4E11-886D-B05FF2B5681F}" srcOrd="0" destOrd="0" presId="urn:microsoft.com/office/officeart/2005/8/layout/vList4"/>
    <dgm:cxn modelId="{25E74962-2C36-42F7-9A00-C479F82B33C8}" type="presOf" srcId="{449E6398-0289-4320-828C-D807D8925738}" destId="{15C616BE-229A-4864-AC72-BEC11C9B82B5}" srcOrd="0" destOrd="3" presId="urn:microsoft.com/office/officeart/2005/8/layout/vList4"/>
    <dgm:cxn modelId="{95D01EE3-BC43-4BDF-97F0-D4E2C4A2E64B}" srcId="{BCF056A7-3835-4F9D-B806-6E229B668AF4}" destId="{D79EB137-F19E-4781-AE2E-5811243DD0E4}" srcOrd="0" destOrd="0" parTransId="{4C8A19E1-B970-4D88-AB25-AE5C2F5E2048}" sibTransId="{D866F179-7EAB-4EB0-BC5D-86F872CBCB89}"/>
    <dgm:cxn modelId="{92F1BD85-6E0A-488E-BD5C-E29F168318E5}" srcId="{89C569ED-890C-4193-848D-D560D7A09AA5}" destId="{B0E4415B-BF30-45A4-A90E-F4684BEE55AB}" srcOrd="1" destOrd="0" parTransId="{6BB5BC6A-9C38-436B-95CA-CCC59DB01C5E}" sibTransId="{B432817D-1A7C-4771-B6C6-FA6DDC4835ED}"/>
    <dgm:cxn modelId="{B1DF8FE8-C42E-4417-801A-674E541E90A1}" type="presOf" srcId="{02133010-9613-4F72-8D9C-14255DD79F6E}" destId="{15D170FC-0478-4E11-886D-B05FF2B5681F}" srcOrd="0" destOrd="1" presId="urn:microsoft.com/office/officeart/2005/8/layout/vList4"/>
    <dgm:cxn modelId="{FB0DE5CB-99E5-451A-81F6-92E95B7F09CC}" type="presOf" srcId="{449E6398-0289-4320-828C-D807D8925738}" destId="{67966E90-8896-494E-B61F-D65E77E09674}" srcOrd="1" destOrd="3" presId="urn:microsoft.com/office/officeart/2005/8/layout/vList4"/>
    <dgm:cxn modelId="{980BFD1D-A15B-4753-973E-A77581E77318}" type="presOf" srcId="{02133010-9613-4F72-8D9C-14255DD79F6E}" destId="{B0017D2D-78FC-4C61-9110-35AB181EA930}" srcOrd="1" destOrd="1" presId="urn:microsoft.com/office/officeart/2005/8/layout/vList4"/>
    <dgm:cxn modelId="{0FCFDF1A-A773-4E25-A711-06370CE64DC4}" type="presOf" srcId="{7515F76A-17F7-4051-B1CD-7299801992FB}" destId="{1D788B94-508D-45E9-A9C2-D11AB900CE8E}" srcOrd="1" destOrd="0" presId="urn:microsoft.com/office/officeart/2005/8/layout/vList4"/>
    <dgm:cxn modelId="{F703706F-FFB3-4940-A77F-14D580E2B12E}" type="presOf" srcId="{B0E4415B-BF30-45A4-A90E-F4684BEE55AB}" destId="{15C616BE-229A-4864-AC72-BEC11C9B82B5}" srcOrd="0" destOrd="2" presId="urn:microsoft.com/office/officeart/2005/8/layout/vList4"/>
    <dgm:cxn modelId="{A9620436-6540-4531-813E-3A1B063CC11F}" srcId="{BCF056A7-3835-4F9D-B806-6E229B668AF4}" destId="{7515F76A-17F7-4051-B1CD-7299801992FB}" srcOrd="1" destOrd="0" parTransId="{74FEB8F0-183A-4674-A9B2-D4632C48B464}" sibTransId="{984A1E8B-9A20-46D7-83A8-A79D3B6E8C68}"/>
    <dgm:cxn modelId="{1954ED71-AA87-49A5-981C-55B8C00DB7C7}" srcId="{7515F76A-17F7-4051-B1CD-7299801992FB}" destId="{10C2B040-BC77-4854-BFE0-FF8FF0B5E4E4}" srcOrd="0" destOrd="0" parTransId="{1D5589AE-E9AF-4C68-897E-9251C357A76F}" sibTransId="{FD85127D-41BB-4DCE-9572-628C6BAA9226}"/>
    <dgm:cxn modelId="{C2A35343-D9A0-4954-94FB-9F3434F26C19}" type="presOf" srcId="{A74ADA50-3FDA-4740-9DDF-DF7037975644}" destId="{15C616BE-229A-4864-AC72-BEC11C9B82B5}" srcOrd="0" destOrd="1" presId="urn:microsoft.com/office/officeart/2005/8/layout/vList4"/>
    <dgm:cxn modelId="{9BBF9321-7603-426D-BA86-FC2EC140E3F1}" srcId="{BCF056A7-3835-4F9D-B806-6E229B668AF4}" destId="{89C569ED-890C-4193-848D-D560D7A09AA5}" srcOrd="2" destOrd="0" parTransId="{E77AE17C-092A-481F-8422-CF7EF563DB0F}" sibTransId="{102B8351-56D2-4FAC-987B-D07C1D942B3C}"/>
    <dgm:cxn modelId="{E2EEE695-D644-4451-8580-38A7BD52AEDB}" srcId="{89C569ED-890C-4193-848D-D560D7A09AA5}" destId="{449E6398-0289-4320-828C-D807D8925738}" srcOrd="2" destOrd="0" parTransId="{BF0D2DCB-7D06-472A-87E7-89BA0A7F8EA6}" sibTransId="{6A858C85-8AE3-4F4C-8D87-E31D80A3F147}"/>
    <dgm:cxn modelId="{C410330C-1D2D-4608-B592-BF90AEC32D19}" srcId="{89C569ED-890C-4193-848D-D560D7A09AA5}" destId="{A74ADA50-3FDA-4740-9DDF-DF7037975644}" srcOrd="0" destOrd="0" parTransId="{4E2B28F6-F8CA-4C1B-B277-156CC17C79CB}" sibTransId="{217AA98D-77E6-4754-AB9A-CD07B6C79D69}"/>
    <dgm:cxn modelId="{44EF74CD-23E2-47D7-9A91-0620D10C2853}" type="presOf" srcId="{D79EB137-F19E-4781-AE2E-5811243DD0E4}" destId="{B0017D2D-78FC-4C61-9110-35AB181EA930}" srcOrd="1" destOrd="0" presId="urn:microsoft.com/office/officeart/2005/8/layout/vList4"/>
    <dgm:cxn modelId="{7AC1E3C5-CBCD-4EFE-8945-B79358D5B708}" type="presParOf" srcId="{2E85B043-BB13-43A2-8A2F-725675C94C4C}" destId="{2D48847C-3666-46C7-847D-615D4E79DC0F}" srcOrd="0" destOrd="0" presId="urn:microsoft.com/office/officeart/2005/8/layout/vList4"/>
    <dgm:cxn modelId="{65060EFD-C196-4D8E-81D5-264B3100F626}" type="presParOf" srcId="{2D48847C-3666-46C7-847D-615D4E79DC0F}" destId="{15D170FC-0478-4E11-886D-B05FF2B5681F}" srcOrd="0" destOrd="0" presId="urn:microsoft.com/office/officeart/2005/8/layout/vList4"/>
    <dgm:cxn modelId="{89175B68-D3AB-460E-9020-458C58F43451}" type="presParOf" srcId="{2D48847C-3666-46C7-847D-615D4E79DC0F}" destId="{A322B4FE-D426-41DE-AF5E-546C7A97778D}" srcOrd="1" destOrd="0" presId="urn:microsoft.com/office/officeart/2005/8/layout/vList4"/>
    <dgm:cxn modelId="{D6431397-F4FF-413D-8A9B-D53754A369A8}" type="presParOf" srcId="{2D48847C-3666-46C7-847D-615D4E79DC0F}" destId="{B0017D2D-78FC-4C61-9110-35AB181EA930}" srcOrd="2" destOrd="0" presId="urn:microsoft.com/office/officeart/2005/8/layout/vList4"/>
    <dgm:cxn modelId="{3F7486DD-CD81-4DFC-B8F4-54BF1F1396FC}" type="presParOf" srcId="{2E85B043-BB13-43A2-8A2F-725675C94C4C}" destId="{4A7D3E6E-8018-4FF8-BCD2-0F189BF3A2B3}" srcOrd="1" destOrd="0" presId="urn:microsoft.com/office/officeart/2005/8/layout/vList4"/>
    <dgm:cxn modelId="{624FBA42-9CDC-427B-863A-52D13465D9A5}" type="presParOf" srcId="{2E85B043-BB13-43A2-8A2F-725675C94C4C}" destId="{6BD02F98-293A-4E9D-A037-58AC95D9E648}" srcOrd="2" destOrd="0" presId="urn:microsoft.com/office/officeart/2005/8/layout/vList4"/>
    <dgm:cxn modelId="{3CBB5EF8-EC20-49C1-B26F-910649560EA5}" type="presParOf" srcId="{6BD02F98-293A-4E9D-A037-58AC95D9E648}" destId="{CF26F8CD-403F-4AC0-A5F4-DBE5A1D7A86F}" srcOrd="0" destOrd="0" presId="urn:microsoft.com/office/officeart/2005/8/layout/vList4"/>
    <dgm:cxn modelId="{246D8E7D-0982-4469-B9BD-1625532335A0}" type="presParOf" srcId="{6BD02F98-293A-4E9D-A037-58AC95D9E648}" destId="{0C5BAC14-0E72-4600-BCF9-D547F29A0A41}" srcOrd="1" destOrd="0" presId="urn:microsoft.com/office/officeart/2005/8/layout/vList4"/>
    <dgm:cxn modelId="{B2C82215-D01B-4F9B-A97E-71573CBC81F4}" type="presParOf" srcId="{6BD02F98-293A-4E9D-A037-58AC95D9E648}" destId="{1D788B94-508D-45E9-A9C2-D11AB900CE8E}" srcOrd="2" destOrd="0" presId="urn:microsoft.com/office/officeart/2005/8/layout/vList4"/>
    <dgm:cxn modelId="{15461FF6-7EF5-49B8-950D-92FD18784AB9}" type="presParOf" srcId="{2E85B043-BB13-43A2-8A2F-725675C94C4C}" destId="{8DDAA36D-2706-41A1-8936-B56130AE844D}" srcOrd="3" destOrd="0" presId="urn:microsoft.com/office/officeart/2005/8/layout/vList4"/>
    <dgm:cxn modelId="{FD8268F3-E154-4181-8CF1-F2A0D9ADFFC4}" type="presParOf" srcId="{2E85B043-BB13-43A2-8A2F-725675C94C4C}" destId="{DA0015DF-DA98-476C-AE2D-376B5BA53C24}" srcOrd="4" destOrd="0" presId="urn:microsoft.com/office/officeart/2005/8/layout/vList4"/>
    <dgm:cxn modelId="{38CDA2B1-6083-49D0-BBC7-E8979F6A2CEC}" type="presParOf" srcId="{DA0015DF-DA98-476C-AE2D-376B5BA53C24}" destId="{15C616BE-229A-4864-AC72-BEC11C9B82B5}" srcOrd="0" destOrd="0" presId="urn:microsoft.com/office/officeart/2005/8/layout/vList4"/>
    <dgm:cxn modelId="{027E6A5D-754C-4828-81D0-A5D81D4B9D20}" type="presParOf" srcId="{DA0015DF-DA98-476C-AE2D-376B5BA53C24}" destId="{0579AD7B-67CF-442B-B2D4-1FAB3E5FF2F2}" srcOrd="1" destOrd="0" presId="urn:microsoft.com/office/officeart/2005/8/layout/vList4"/>
    <dgm:cxn modelId="{1FFA150E-642D-4EBE-A566-C8FE17386ABB}" type="presParOf" srcId="{DA0015DF-DA98-476C-AE2D-376B5BA53C24}" destId="{67966E90-8896-494E-B61F-D65E77E096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BF89B5-6339-4BD9-93ED-8D720CBEB01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6CFF26-C435-410C-94FF-E87D11A6678D}">
      <dgm:prSet phldrT="[Text]"/>
      <dgm:spPr/>
      <dgm:t>
        <a:bodyPr/>
        <a:lstStyle/>
        <a:p>
          <a:r>
            <a:rPr lang="en-GB" dirty="0" smtClean="0"/>
            <a:t> Community Facilities</a:t>
          </a:r>
          <a:endParaRPr lang="en-US" dirty="0"/>
        </a:p>
      </dgm:t>
    </dgm:pt>
    <dgm:pt modelId="{FCF292A7-E72B-4B3D-B8DA-15B9956C9F58}" type="parTrans" cxnId="{93FA1C3A-6797-4CE8-B943-990857599F66}">
      <dgm:prSet/>
      <dgm:spPr/>
      <dgm:t>
        <a:bodyPr/>
        <a:lstStyle/>
        <a:p>
          <a:endParaRPr lang="en-US"/>
        </a:p>
      </dgm:t>
    </dgm:pt>
    <dgm:pt modelId="{1D3324DB-AA63-42D0-BE6F-C8E0DF9154A7}" type="sibTrans" cxnId="{93FA1C3A-6797-4CE8-B943-990857599F66}">
      <dgm:prSet/>
      <dgm:spPr/>
      <dgm:t>
        <a:bodyPr/>
        <a:lstStyle/>
        <a:p>
          <a:endParaRPr lang="en-US"/>
        </a:p>
      </dgm:t>
    </dgm:pt>
    <dgm:pt modelId="{3CB1BB8E-1C42-4A90-985B-87081167289E}">
      <dgm:prSet phldrT="[Text]"/>
      <dgm:spPr/>
      <dgm:t>
        <a:bodyPr/>
        <a:lstStyle/>
        <a:p>
          <a:r>
            <a:rPr lang="en-GB" dirty="0" smtClean="0"/>
            <a:t>Upgrading the Pavilion</a:t>
          </a:r>
          <a:endParaRPr lang="en-US" dirty="0"/>
        </a:p>
      </dgm:t>
    </dgm:pt>
    <dgm:pt modelId="{E8DE9E6C-6528-4F40-9FBD-C89D11634098}" type="parTrans" cxnId="{E51574FD-1F64-44C0-B741-494850220A7D}">
      <dgm:prSet/>
      <dgm:spPr/>
      <dgm:t>
        <a:bodyPr/>
        <a:lstStyle/>
        <a:p>
          <a:endParaRPr lang="en-US"/>
        </a:p>
      </dgm:t>
    </dgm:pt>
    <dgm:pt modelId="{765F14B2-39DC-430E-A5A7-091D81C32D16}" type="sibTrans" cxnId="{E51574FD-1F64-44C0-B741-494850220A7D}">
      <dgm:prSet/>
      <dgm:spPr/>
      <dgm:t>
        <a:bodyPr/>
        <a:lstStyle/>
        <a:p>
          <a:endParaRPr lang="en-US"/>
        </a:p>
      </dgm:t>
    </dgm:pt>
    <dgm:pt modelId="{EB4E6915-46CC-427D-961F-F38275EDD5CE}">
      <dgm:prSet phldrT="[Text]"/>
      <dgm:spPr/>
      <dgm:t>
        <a:bodyPr/>
        <a:lstStyle/>
        <a:p>
          <a:r>
            <a:rPr lang="en-GB" dirty="0" smtClean="0"/>
            <a:t> Education and Employment</a:t>
          </a:r>
          <a:endParaRPr lang="en-US" dirty="0"/>
        </a:p>
      </dgm:t>
    </dgm:pt>
    <dgm:pt modelId="{C6886C9A-AA29-477C-9799-9685915BBE48}" type="parTrans" cxnId="{4C75CDE9-F9E2-4662-B634-978EE5B69076}">
      <dgm:prSet/>
      <dgm:spPr/>
      <dgm:t>
        <a:bodyPr/>
        <a:lstStyle/>
        <a:p>
          <a:endParaRPr lang="en-US"/>
        </a:p>
      </dgm:t>
    </dgm:pt>
    <dgm:pt modelId="{FD3565CC-C70C-4F3D-A3EC-42925A23B5BB}" type="sibTrans" cxnId="{4C75CDE9-F9E2-4662-B634-978EE5B69076}">
      <dgm:prSet/>
      <dgm:spPr/>
      <dgm:t>
        <a:bodyPr/>
        <a:lstStyle/>
        <a:p>
          <a:endParaRPr lang="en-US"/>
        </a:p>
      </dgm:t>
    </dgm:pt>
    <dgm:pt modelId="{0B74F98A-D69C-4EBD-9E66-665426F7CE42}">
      <dgm:prSet phldrT="[Text]"/>
      <dgm:spPr/>
      <dgm:t>
        <a:bodyPr/>
        <a:lstStyle/>
        <a:p>
          <a:r>
            <a:rPr lang="en-GB" dirty="0" smtClean="0"/>
            <a:t>Nursery and out of school care provision</a:t>
          </a:r>
          <a:endParaRPr lang="en-US" dirty="0"/>
        </a:p>
      </dgm:t>
    </dgm:pt>
    <dgm:pt modelId="{F27D68BD-7F27-4E7E-9CA8-84E7E96F9C01}" type="parTrans" cxnId="{80DFBA45-43CC-42E9-A428-F936512F1873}">
      <dgm:prSet/>
      <dgm:spPr/>
      <dgm:t>
        <a:bodyPr/>
        <a:lstStyle/>
        <a:p>
          <a:endParaRPr lang="en-US"/>
        </a:p>
      </dgm:t>
    </dgm:pt>
    <dgm:pt modelId="{99B18ECB-7C3D-495F-B8E8-E61BAF550778}" type="sibTrans" cxnId="{80DFBA45-43CC-42E9-A428-F936512F1873}">
      <dgm:prSet/>
      <dgm:spPr/>
      <dgm:t>
        <a:bodyPr/>
        <a:lstStyle/>
        <a:p>
          <a:endParaRPr lang="en-US"/>
        </a:p>
      </dgm:t>
    </dgm:pt>
    <dgm:pt modelId="{525769DB-AD70-49D8-9EA2-76B0AFF4EDCA}">
      <dgm:prSet phldrT="[Text]"/>
      <dgm:spPr/>
      <dgm:t>
        <a:bodyPr/>
        <a:lstStyle/>
        <a:p>
          <a:r>
            <a:rPr lang="en-GB" dirty="0" smtClean="0"/>
            <a:t>Lifelong learning centre</a:t>
          </a:r>
          <a:endParaRPr lang="en-US" dirty="0"/>
        </a:p>
      </dgm:t>
    </dgm:pt>
    <dgm:pt modelId="{F0C0CA01-24BC-4AB8-939B-6C119B15F7E6}" type="parTrans" cxnId="{5594653D-B209-41D3-870D-FE0C14FF24EE}">
      <dgm:prSet/>
      <dgm:spPr/>
      <dgm:t>
        <a:bodyPr/>
        <a:lstStyle/>
        <a:p>
          <a:endParaRPr lang="en-US"/>
        </a:p>
      </dgm:t>
    </dgm:pt>
    <dgm:pt modelId="{B859BCF2-5246-4DF9-9981-1D9F3D95C4A3}" type="sibTrans" cxnId="{5594653D-B209-41D3-870D-FE0C14FF24EE}">
      <dgm:prSet/>
      <dgm:spPr/>
      <dgm:t>
        <a:bodyPr/>
        <a:lstStyle/>
        <a:p>
          <a:endParaRPr lang="en-US"/>
        </a:p>
      </dgm:t>
    </dgm:pt>
    <dgm:pt modelId="{64D550A5-55AB-4C71-ADE6-8491A48420C5}">
      <dgm:prSet phldrT="[Text]"/>
      <dgm:spPr/>
      <dgm:t>
        <a:bodyPr/>
        <a:lstStyle/>
        <a:p>
          <a:r>
            <a:rPr lang="en-GB" dirty="0" smtClean="0"/>
            <a:t>Environment and Access</a:t>
          </a:r>
          <a:endParaRPr lang="en-US" dirty="0"/>
        </a:p>
      </dgm:t>
    </dgm:pt>
    <dgm:pt modelId="{9CF52BC8-3055-4E55-808F-BC82C153A4A0}" type="parTrans" cxnId="{D0BE0FDC-8D40-4648-B4BD-1ED1BFF22E3F}">
      <dgm:prSet/>
      <dgm:spPr/>
      <dgm:t>
        <a:bodyPr/>
        <a:lstStyle/>
        <a:p>
          <a:endParaRPr lang="en-US"/>
        </a:p>
      </dgm:t>
    </dgm:pt>
    <dgm:pt modelId="{4AEB85E4-C699-4689-965C-1E720FE6AE4A}" type="sibTrans" cxnId="{D0BE0FDC-8D40-4648-B4BD-1ED1BFF22E3F}">
      <dgm:prSet/>
      <dgm:spPr/>
      <dgm:t>
        <a:bodyPr/>
        <a:lstStyle/>
        <a:p>
          <a:endParaRPr lang="en-US"/>
        </a:p>
      </dgm:t>
    </dgm:pt>
    <dgm:pt modelId="{FC43F0A1-53FB-481E-B21D-F3D7B846C5C2}">
      <dgm:prSet phldrT="[Text]"/>
      <dgm:spPr/>
      <dgm:t>
        <a:bodyPr/>
        <a:lstStyle/>
        <a:p>
          <a:r>
            <a:rPr lang="en-GB" dirty="0" smtClean="0"/>
            <a:t>Traffic calming and improved road safety</a:t>
          </a:r>
          <a:endParaRPr lang="en-US" dirty="0"/>
        </a:p>
      </dgm:t>
    </dgm:pt>
    <dgm:pt modelId="{86991FC9-4335-47C5-A0EA-E88E41B6AB2C}" type="parTrans" cxnId="{7E93454C-E600-4124-A64D-1D9672FA7E73}">
      <dgm:prSet/>
      <dgm:spPr/>
      <dgm:t>
        <a:bodyPr/>
        <a:lstStyle/>
        <a:p>
          <a:endParaRPr lang="en-US"/>
        </a:p>
      </dgm:t>
    </dgm:pt>
    <dgm:pt modelId="{CDAE8012-9A98-4F1F-98CC-51D7D9283048}" type="sibTrans" cxnId="{7E93454C-E600-4124-A64D-1D9672FA7E73}">
      <dgm:prSet/>
      <dgm:spPr/>
      <dgm:t>
        <a:bodyPr/>
        <a:lstStyle/>
        <a:p>
          <a:endParaRPr lang="en-US"/>
        </a:p>
      </dgm:t>
    </dgm:pt>
    <dgm:pt modelId="{93F0A05D-EE2D-410C-AB8A-006CD5645BEC}">
      <dgm:prSet phldrT="[Text]"/>
      <dgm:spPr/>
      <dgm:t>
        <a:bodyPr/>
        <a:lstStyle/>
        <a:p>
          <a:r>
            <a:rPr lang="en-GB" dirty="0" smtClean="0"/>
            <a:t>New footpath and cycleway routes</a:t>
          </a:r>
          <a:endParaRPr lang="en-US" dirty="0"/>
        </a:p>
      </dgm:t>
    </dgm:pt>
    <dgm:pt modelId="{2A44EEED-A89C-4CCA-B539-74630B7FEC64}" type="parTrans" cxnId="{3D0F8117-6B69-4780-97A3-0C408FD80B8E}">
      <dgm:prSet/>
      <dgm:spPr/>
      <dgm:t>
        <a:bodyPr/>
        <a:lstStyle/>
        <a:p>
          <a:endParaRPr lang="en-US"/>
        </a:p>
      </dgm:t>
    </dgm:pt>
    <dgm:pt modelId="{D07A500A-6342-4D33-B162-8A642887D93E}" type="sibTrans" cxnId="{3D0F8117-6B69-4780-97A3-0C408FD80B8E}">
      <dgm:prSet/>
      <dgm:spPr/>
      <dgm:t>
        <a:bodyPr/>
        <a:lstStyle/>
        <a:p>
          <a:endParaRPr lang="en-US"/>
        </a:p>
      </dgm:t>
    </dgm:pt>
    <dgm:pt modelId="{04AF1535-A401-4E2E-A823-BC520B0453EA}">
      <dgm:prSet phldrT="[Text]"/>
      <dgm:spPr/>
      <dgm:t>
        <a:bodyPr/>
        <a:lstStyle/>
        <a:p>
          <a:r>
            <a:rPr lang="en-GB" dirty="0" smtClean="0"/>
            <a:t>Better play facilities for children</a:t>
          </a:r>
          <a:endParaRPr lang="en-US" dirty="0"/>
        </a:p>
      </dgm:t>
    </dgm:pt>
    <dgm:pt modelId="{89711CE2-7D9B-4976-8D05-7955B5B08F53}" type="parTrans" cxnId="{D810F07D-13B3-4010-AF0E-264EF6F0C2A0}">
      <dgm:prSet/>
      <dgm:spPr/>
    </dgm:pt>
    <dgm:pt modelId="{984A88F5-4A8A-4B8A-A4DF-C51F56EB3510}" type="sibTrans" cxnId="{D810F07D-13B3-4010-AF0E-264EF6F0C2A0}">
      <dgm:prSet/>
      <dgm:spPr/>
    </dgm:pt>
    <dgm:pt modelId="{51DFF2D1-21D4-47F3-BED6-7D8323C2C49A}">
      <dgm:prSet phldrT="[Text]"/>
      <dgm:spPr/>
      <dgm:t>
        <a:bodyPr/>
        <a:lstStyle/>
        <a:p>
          <a:r>
            <a:rPr lang="en-GB" dirty="0" smtClean="0"/>
            <a:t>Better indoor and outdoor sports facilities</a:t>
          </a:r>
          <a:endParaRPr lang="en-US" dirty="0"/>
        </a:p>
      </dgm:t>
    </dgm:pt>
    <dgm:pt modelId="{F09A3178-6E4D-41AE-AA42-796C3C3CB110}" type="parTrans" cxnId="{3DCE71FA-DD7E-49C1-A87E-4D093384885A}">
      <dgm:prSet/>
      <dgm:spPr/>
    </dgm:pt>
    <dgm:pt modelId="{C5E07829-2172-4BB9-A53B-C77FDFF109E3}" type="sibTrans" cxnId="{3DCE71FA-DD7E-49C1-A87E-4D093384885A}">
      <dgm:prSet/>
      <dgm:spPr/>
    </dgm:pt>
    <dgm:pt modelId="{9040834B-4D6D-480B-8FD4-B6F8601736D4}">
      <dgm:prSet phldrT="[Text]"/>
      <dgm:spPr/>
      <dgm:t>
        <a:bodyPr/>
        <a:lstStyle/>
        <a:p>
          <a:r>
            <a:rPr lang="en-GB" dirty="0" smtClean="0"/>
            <a:t>Improved Community Centre</a:t>
          </a:r>
          <a:endParaRPr lang="en-US" dirty="0"/>
        </a:p>
      </dgm:t>
    </dgm:pt>
    <dgm:pt modelId="{FE195B4E-7E47-464D-AB92-5C9049B26E2B}" type="sibTrans" cxnId="{1572A285-D240-4D04-B212-2F96CFFD9A56}">
      <dgm:prSet/>
      <dgm:spPr/>
      <dgm:t>
        <a:bodyPr/>
        <a:lstStyle/>
        <a:p>
          <a:endParaRPr lang="en-US"/>
        </a:p>
      </dgm:t>
    </dgm:pt>
    <dgm:pt modelId="{9165E8C3-696E-47D0-98EF-7DA44157396D}" type="parTrans" cxnId="{1572A285-D240-4D04-B212-2F96CFFD9A56}">
      <dgm:prSet/>
      <dgm:spPr/>
      <dgm:t>
        <a:bodyPr/>
        <a:lstStyle/>
        <a:p>
          <a:endParaRPr lang="en-US"/>
        </a:p>
      </dgm:t>
    </dgm:pt>
    <dgm:pt modelId="{57F528BA-4AAA-4183-9C26-EB2D682B9CC6}">
      <dgm:prSet phldrT="[Text]"/>
      <dgm:spPr/>
      <dgm:t>
        <a:bodyPr/>
        <a:lstStyle/>
        <a:p>
          <a:r>
            <a:rPr lang="en-GB" dirty="0" smtClean="0"/>
            <a:t>Business incubator units</a:t>
          </a:r>
          <a:endParaRPr lang="en-US" dirty="0"/>
        </a:p>
      </dgm:t>
    </dgm:pt>
    <dgm:pt modelId="{DC0CFA52-67A7-45FF-AEB1-7FF8240BBF3F}" type="parTrans" cxnId="{F6CEFF03-FF95-4A67-AE2A-FD485DCE4177}">
      <dgm:prSet/>
      <dgm:spPr/>
    </dgm:pt>
    <dgm:pt modelId="{9E9E3B8F-E544-49AB-A541-6F887D18BCB6}" type="sibTrans" cxnId="{F6CEFF03-FF95-4A67-AE2A-FD485DCE4177}">
      <dgm:prSet/>
      <dgm:spPr/>
    </dgm:pt>
    <dgm:pt modelId="{F8E9C00B-7120-4BFC-B62B-2B9798F6B44A}">
      <dgm:prSet phldrT="[Text]"/>
      <dgm:spPr/>
      <dgm:t>
        <a:bodyPr/>
        <a:lstStyle/>
        <a:p>
          <a:r>
            <a:rPr lang="en-GB" dirty="0" smtClean="0"/>
            <a:t>Local organic horticulture</a:t>
          </a:r>
          <a:endParaRPr lang="en-US" dirty="0"/>
        </a:p>
      </dgm:t>
    </dgm:pt>
    <dgm:pt modelId="{FB18745F-6C42-4BD2-B61E-ADDD2BE148A1}" type="parTrans" cxnId="{1D438B36-2CF9-498D-AEB0-91479B5D9B44}">
      <dgm:prSet/>
      <dgm:spPr/>
    </dgm:pt>
    <dgm:pt modelId="{CFBA2102-E00F-40F0-A6BA-A506F866D5CE}" type="sibTrans" cxnId="{1D438B36-2CF9-498D-AEB0-91479B5D9B44}">
      <dgm:prSet/>
      <dgm:spPr/>
    </dgm:pt>
    <dgm:pt modelId="{9AB6900A-607D-4574-809A-CEAB3016ED39}">
      <dgm:prSet phldrT="[Text]"/>
      <dgm:spPr/>
      <dgm:t>
        <a:bodyPr/>
        <a:lstStyle/>
        <a:p>
          <a:r>
            <a:rPr lang="en-GB" dirty="0" smtClean="0"/>
            <a:t>Cleaning up/improving open spaces</a:t>
          </a:r>
          <a:endParaRPr lang="en-US" dirty="0"/>
        </a:p>
      </dgm:t>
    </dgm:pt>
    <dgm:pt modelId="{E65A0151-31DE-4235-9C08-21B30AFB2FA6}" type="parTrans" cxnId="{54C9ECEA-FA4C-4F02-9BA8-36CA77450945}">
      <dgm:prSet/>
      <dgm:spPr/>
    </dgm:pt>
    <dgm:pt modelId="{E25C72CB-BFC0-4FCC-B482-F527B595204C}" type="sibTrans" cxnId="{54C9ECEA-FA4C-4F02-9BA8-36CA77450945}">
      <dgm:prSet/>
      <dgm:spPr/>
    </dgm:pt>
    <dgm:pt modelId="{C53265BD-1D07-4155-827E-71B35D186856}">
      <dgm:prSet phldrT="[Text]"/>
      <dgm:spPr/>
      <dgm:t>
        <a:bodyPr/>
        <a:lstStyle/>
        <a:p>
          <a:r>
            <a:rPr lang="en-GB" dirty="0" smtClean="0"/>
            <a:t>Community woodland</a:t>
          </a:r>
          <a:endParaRPr lang="en-US" dirty="0"/>
        </a:p>
      </dgm:t>
    </dgm:pt>
    <dgm:pt modelId="{18F233B3-99A4-40E5-AB7E-4892BDDDDB3C}" type="parTrans" cxnId="{07E8B8D4-F305-49E6-951F-AD8D75B94AA4}">
      <dgm:prSet/>
      <dgm:spPr/>
    </dgm:pt>
    <dgm:pt modelId="{AEC5F205-0C1A-49EB-8C66-1680B00715A0}" type="sibTrans" cxnId="{07E8B8D4-F305-49E6-951F-AD8D75B94AA4}">
      <dgm:prSet/>
      <dgm:spPr/>
    </dgm:pt>
    <dgm:pt modelId="{569C9EC3-370E-4E19-B5A1-2B467D09A800}" type="pres">
      <dgm:prSet presAssocID="{4CBF89B5-6339-4BD9-93ED-8D720CBEB0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F788E2-6FA6-4CB6-8879-F93680797DDA}" type="pres">
      <dgm:prSet presAssocID="{A36CFF26-C435-410C-94FF-E87D11A6678D}" presName="comp" presStyleCnt="0"/>
      <dgm:spPr/>
    </dgm:pt>
    <dgm:pt modelId="{54B32425-07AB-4779-8085-D1C5C66D6D14}" type="pres">
      <dgm:prSet presAssocID="{A36CFF26-C435-410C-94FF-E87D11A6678D}" presName="box" presStyleLbl="node1" presStyleIdx="0" presStyleCnt="3" custScaleY="101708"/>
      <dgm:spPr/>
      <dgm:t>
        <a:bodyPr/>
        <a:lstStyle/>
        <a:p>
          <a:endParaRPr lang="en-US"/>
        </a:p>
      </dgm:t>
    </dgm:pt>
    <dgm:pt modelId="{F4C5D706-8DEE-4724-85AB-455B2E5DA875}" type="pres">
      <dgm:prSet presAssocID="{A36CFF26-C435-410C-94FF-E87D11A6678D}" presName="img" presStyleLbl="fgImgPlace1" presStyleIdx="0" presStyleCnt="3" custScaleX="1042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7CFD014-D36B-45E7-B03B-17717F29F590}" type="pres">
      <dgm:prSet presAssocID="{A36CFF26-C435-410C-94FF-E87D11A6678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94E39-8EC6-419A-A6DA-36E037184030}" type="pres">
      <dgm:prSet presAssocID="{1D3324DB-AA63-42D0-BE6F-C8E0DF9154A7}" presName="spacer" presStyleCnt="0"/>
      <dgm:spPr/>
    </dgm:pt>
    <dgm:pt modelId="{F84CF27C-DD34-4014-8790-F3A02244B07B}" type="pres">
      <dgm:prSet presAssocID="{EB4E6915-46CC-427D-961F-F38275EDD5CE}" presName="comp" presStyleCnt="0"/>
      <dgm:spPr/>
    </dgm:pt>
    <dgm:pt modelId="{9BB13D0B-B1CA-4908-928F-0A5B78716C59}" type="pres">
      <dgm:prSet presAssocID="{EB4E6915-46CC-427D-961F-F38275EDD5CE}" presName="box" presStyleLbl="node1" presStyleIdx="1" presStyleCnt="3"/>
      <dgm:spPr/>
      <dgm:t>
        <a:bodyPr/>
        <a:lstStyle/>
        <a:p>
          <a:endParaRPr lang="en-US"/>
        </a:p>
      </dgm:t>
    </dgm:pt>
    <dgm:pt modelId="{B24D8D66-1144-4020-B8A9-A74377CED191}" type="pres">
      <dgm:prSet presAssocID="{EB4E6915-46CC-427D-961F-F38275EDD5CE}" presName="img" presStyleLbl="fgImgPlace1" presStyleIdx="1" presStyleCnt="3" custScaleX="10193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C4484D87-3D07-4A91-9407-C568C20BBFA4}" type="pres">
      <dgm:prSet presAssocID="{EB4E6915-46CC-427D-961F-F38275EDD5C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38F08-933E-40FF-8B3A-402EF6A9524D}" type="pres">
      <dgm:prSet presAssocID="{FD3565CC-C70C-4F3D-A3EC-42925A23B5BB}" presName="spacer" presStyleCnt="0"/>
      <dgm:spPr/>
    </dgm:pt>
    <dgm:pt modelId="{07FC55FF-C3A8-4EA9-BFC7-F021C0A80E07}" type="pres">
      <dgm:prSet presAssocID="{64D550A5-55AB-4C71-ADE6-8491A48420C5}" presName="comp" presStyleCnt="0"/>
      <dgm:spPr/>
    </dgm:pt>
    <dgm:pt modelId="{CB9542A0-00B8-4588-98AE-00270E4E9117}" type="pres">
      <dgm:prSet presAssocID="{64D550A5-55AB-4C71-ADE6-8491A48420C5}" presName="box" presStyleLbl="node1" presStyleIdx="2" presStyleCnt="3"/>
      <dgm:spPr/>
      <dgm:t>
        <a:bodyPr/>
        <a:lstStyle/>
        <a:p>
          <a:endParaRPr lang="en-US"/>
        </a:p>
      </dgm:t>
    </dgm:pt>
    <dgm:pt modelId="{8F7EE784-CD09-4B9A-8001-EF473CDD2C7B}" type="pres">
      <dgm:prSet presAssocID="{64D550A5-55AB-4C71-ADE6-8491A48420C5}" presName="img" presStyleLbl="fgImgPlace1" presStyleIdx="2" presStyleCnt="3" custScaleX="1042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874F7C7D-A0EB-4789-AA4D-B3358DBC32CF}" type="pres">
      <dgm:prSet presAssocID="{64D550A5-55AB-4C71-ADE6-8491A48420C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93454C-E600-4124-A64D-1D9672FA7E73}" srcId="{64D550A5-55AB-4C71-ADE6-8491A48420C5}" destId="{FC43F0A1-53FB-481E-B21D-F3D7B846C5C2}" srcOrd="0" destOrd="0" parTransId="{86991FC9-4335-47C5-A0EA-E88E41B6AB2C}" sibTransId="{CDAE8012-9A98-4F1F-98CC-51D7D9283048}"/>
    <dgm:cxn modelId="{93E762C9-99EA-40F4-BF8C-F761A1ED3F2A}" type="presOf" srcId="{9040834B-4D6D-480B-8FD4-B6F8601736D4}" destId="{54B32425-07AB-4779-8085-D1C5C66D6D14}" srcOrd="0" destOrd="1" presId="urn:microsoft.com/office/officeart/2005/8/layout/vList4"/>
    <dgm:cxn modelId="{D0BE0FDC-8D40-4648-B4BD-1ED1BFF22E3F}" srcId="{4CBF89B5-6339-4BD9-93ED-8D720CBEB018}" destId="{64D550A5-55AB-4C71-ADE6-8491A48420C5}" srcOrd="2" destOrd="0" parTransId="{9CF52BC8-3055-4E55-808F-BC82C153A4A0}" sibTransId="{4AEB85E4-C699-4689-965C-1E720FE6AE4A}"/>
    <dgm:cxn modelId="{FD1BF0D3-AA55-4316-8E47-58B49DED96F3}" type="presOf" srcId="{F8E9C00B-7120-4BFC-B62B-2B9798F6B44A}" destId="{C4484D87-3D07-4A91-9407-C568C20BBFA4}" srcOrd="1" destOrd="4" presId="urn:microsoft.com/office/officeart/2005/8/layout/vList4"/>
    <dgm:cxn modelId="{40E63A01-957C-4ACA-BCEE-C54A7FA50FD0}" type="presOf" srcId="{EB4E6915-46CC-427D-961F-F38275EDD5CE}" destId="{9BB13D0B-B1CA-4908-928F-0A5B78716C59}" srcOrd="0" destOrd="0" presId="urn:microsoft.com/office/officeart/2005/8/layout/vList4"/>
    <dgm:cxn modelId="{F6CEFF03-FF95-4A67-AE2A-FD485DCE4177}" srcId="{EB4E6915-46CC-427D-961F-F38275EDD5CE}" destId="{57F528BA-4AAA-4183-9C26-EB2D682B9CC6}" srcOrd="2" destOrd="0" parTransId="{DC0CFA52-67A7-45FF-AEB1-7FF8240BBF3F}" sibTransId="{9E9E3B8F-E544-49AB-A541-6F887D18BCB6}"/>
    <dgm:cxn modelId="{017E3F84-7F9C-48BB-B2B9-B53EE46825C6}" type="presOf" srcId="{C53265BD-1D07-4155-827E-71B35D186856}" destId="{CB9542A0-00B8-4588-98AE-00270E4E9117}" srcOrd="0" destOrd="4" presId="urn:microsoft.com/office/officeart/2005/8/layout/vList4"/>
    <dgm:cxn modelId="{DB9B9CE5-3E54-483B-851F-26DFB779BAE8}" type="presOf" srcId="{3CB1BB8E-1C42-4A90-985B-87081167289E}" destId="{54B32425-07AB-4779-8085-D1C5C66D6D14}" srcOrd="0" destOrd="3" presId="urn:microsoft.com/office/officeart/2005/8/layout/vList4"/>
    <dgm:cxn modelId="{6AD17809-9C14-449B-A5FF-EAFCC3A371C0}" type="presOf" srcId="{9040834B-4D6D-480B-8FD4-B6F8601736D4}" destId="{D7CFD014-D36B-45E7-B03B-17717F29F590}" srcOrd="1" destOrd="1" presId="urn:microsoft.com/office/officeart/2005/8/layout/vList4"/>
    <dgm:cxn modelId="{D810F07D-13B3-4010-AF0E-264EF6F0C2A0}" srcId="{A36CFF26-C435-410C-94FF-E87D11A6678D}" destId="{04AF1535-A401-4E2E-A823-BC520B0453EA}" srcOrd="1" destOrd="0" parTransId="{89711CE2-7D9B-4976-8D05-7955B5B08F53}" sibTransId="{984A88F5-4A8A-4B8A-A4DF-C51F56EB3510}"/>
    <dgm:cxn modelId="{625230BC-DA52-407A-A7CB-DF03DC92C3EE}" type="presOf" srcId="{EB4E6915-46CC-427D-961F-F38275EDD5CE}" destId="{C4484D87-3D07-4A91-9407-C568C20BBFA4}" srcOrd="1" destOrd="0" presId="urn:microsoft.com/office/officeart/2005/8/layout/vList4"/>
    <dgm:cxn modelId="{838AD373-E416-421B-A79D-7D447EAB4594}" type="presOf" srcId="{0B74F98A-D69C-4EBD-9E66-665426F7CE42}" destId="{C4484D87-3D07-4A91-9407-C568C20BBFA4}" srcOrd="1" destOrd="1" presId="urn:microsoft.com/office/officeart/2005/8/layout/vList4"/>
    <dgm:cxn modelId="{54C9ECEA-FA4C-4F02-9BA8-36CA77450945}" srcId="{64D550A5-55AB-4C71-ADE6-8491A48420C5}" destId="{9AB6900A-607D-4574-809A-CEAB3016ED39}" srcOrd="2" destOrd="0" parTransId="{E65A0151-31DE-4235-9C08-21B30AFB2FA6}" sibTransId="{E25C72CB-BFC0-4FCC-B482-F527B595204C}"/>
    <dgm:cxn modelId="{2CE83523-9BA6-49F3-9F30-B69105763C3C}" type="presOf" srcId="{525769DB-AD70-49D8-9EA2-76B0AFF4EDCA}" destId="{9BB13D0B-B1CA-4908-928F-0A5B78716C59}" srcOrd="0" destOrd="2" presId="urn:microsoft.com/office/officeart/2005/8/layout/vList4"/>
    <dgm:cxn modelId="{8B4AC400-1FED-4DAE-BC71-9AC110E3D920}" type="presOf" srcId="{93F0A05D-EE2D-410C-AB8A-006CD5645BEC}" destId="{CB9542A0-00B8-4588-98AE-00270E4E9117}" srcOrd="0" destOrd="2" presId="urn:microsoft.com/office/officeart/2005/8/layout/vList4"/>
    <dgm:cxn modelId="{3EAC84B6-92F7-41FD-838C-AB47F0565220}" type="presOf" srcId="{F8E9C00B-7120-4BFC-B62B-2B9798F6B44A}" destId="{9BB13D0B-B1CA-4908-928F-0A5B78716C59}" srcOrd="0" destOrd="4" presId="urn:microsoft.com/office/officeart/2005/8/layout/vList4"/>
    <dgm:cxn modelId="{93FA1C3A-6797-4CE8-B943-990857599F66}" srcId="{4CBF89B5-6339-4BD9-93ED-8D720CBEB018}" destId="{A36CFF26-C435-410C-94FF-E87D11A6678D}" srcOrd="0" destOrd="0" parTransId="{FCF292A7-E72B-4B3D-B8DA-15B9956C9F58}" sibTransId="{1D3324DB-AA63-42D0-BE6F-C8E0DF9154A7}"/>
    <dgm:cxn modelId="{8288BD01-2A15-49BD-A42E-188A37C1153D}" type="presOf" srcId="{51DFF2D1-21D4-47F3-BED6-7D8323C2C49A}" destId="{D7CFD014-D36B-45E7-B03B-17717F29F590}" srcOrd="1" destOrd="4" presId="urn:microsoft.com/office/officeart/2005/8/layout/vList4"/>
    <dgm:cxn modelId="{4C75CDE9-F9E2-4662-B634-978EE5B69076}" srcId="{4CBF89B5-6339-4BD9-93ED-8D720CBEB018}" destId="{EB4E6915-46CC-427D-961F-F38275EDD5CE}" srcOrd="1" destOrd="0" parTransId="{C6886C9A-AA29-477C-9799-9685915BBE48}" sibTransId="{FD3565CC-C70C-4F3D-A3EC-42925A23B5BB}"/>
    <dgm:cxn modelId="{ADE4C09E-2CC2-49AB-91F1-08A588CAA6C1}" type="presOf" srcId="{57F528BA-4AAA-4183-9C26-EB2D682B9CC6}" destId="{C4484D87-3D07-4A91-9407-C568C20BBFA4}" srcOrd="1" destOrd="3" presId="urn:microsoft.com/office/officeart/2005/8/layout/vList4"/>
    <dgm:cxn modelId="{1D438B36-2CF9-498D-AEB0-91479B5D9B44}" srcId="{EB4E6915-46CC-427D-961F-F38275EDD5CE}" destId="{F8E9C00B-7120-4BFC-B62B-2B9798F6B44A}" srcOrd="3" destOrd="0" parTransId="{FB18745F-6C42-4BD2-B61E-ADDD2BE148A1}" sibTransId="{CFBA2102-E00F-40F0-A6BA-A506F866D5CE}"/>
    <dgm:cxn modelId="{3DCE71FA-DD7E-49C1-A87E-4D093384885A}" srcId="{A36CFF26-C435-410C-94FF-E87D11A6678D}" destId="{51DFF2D1-21D4-47F3-BED6-7D8323C2C49A}" srcOrd="3" destOrd="0" parTransId="{F09A3178-6E4D-41AE-AA42-796C3C3CB110}" sibTransId="{C5E07829-2172-4BB9-A53B-C77FDFF109E3}"/>
    <dgm:cxn modelId="{0B25DA8C-4114-4A4F-98D7-15A4AA2B9DCF}" type="presOf" srcId="{FC43F0A1-53FB-481E-B21D-F3D7B846C5C2}" destId="{874F7C7D-A0EB-4789-AA4D-B3358DBC32CF}" srcOrd="1" destOrd="1" presId="urn:microsoft.com/office/officeart/2005/8/layout/vList4"/>
    <dgm:cxn modelId="{10551936-8DB1-4869-985D-65F4B7474EA3}" type="presOf" srcId="{64D550A5-55AB-4C71-ADE6-8491A48420C5}" destId="{874F7C7D-A0EB-4789-AA4D-B3358DBC32CF}" srcOrd="1" destOrd="0" presId="urn:microsoft.com/office/officeart/2005/8/layout/vList4"/>
    <dgm:cxn modelId="{80DFBA45-43CC-42E9-A428-F936512F1873}" srcId="{EB4E6915-46CC-427D-961F-F38275EDD5CE}" destId="{0B74F98A-D69C-4EBD-9E66-665426F7CE42}" srcOrd="0" destOrd="0" parTransId="{F27D68BD-7F27-4E7E-9CA8-84E7E96F9C01}" sibTransId="{99B18ECB-7C3D-495F-B8E8-E61BAF550778}"/>
    <dgm:cxn modelId="{A0157A98-8F79-4C16-B951-66B6B3FDE758}" type="presOf" srcId="{9AB6900A-607D-4574-809A-CEAB3016ED39}" destId="{CB9542A0-00B8-4588-98AE-00270E4E9117}" srcOrd="0" destOrd="3" presId="urn:microsoft.com/office/officeart/2005/8/layout/vList4"/>
    <dgm:cxn modelId="{904331B1-2A5E-4C94-9708-422E45E94518}" type="presOf" srcId="{04AF1535-A401-4E2E-A823-BC520B0453EA}" destId="{D7CFD014-D36B-45E7-B03B-17717F29F590}" srcOrd="1" destOrd="2" presId="urn:microsoft.com/office/officeart/2005/8/layout/vList4"/>
    <dgm:cxn modelId="{413AC7FD-21D1-4314-9560-EF330470499B}" type="presOf" srcId="{9AB6900A-607D-4574-809A-CEAB3016ED39}" destId="{874F7C7D-A0EB-4789-AA4D-B3358DBC32CF}" srcOrd="1" destOrd="3" presId="urn:microsoft.com/office/officeart/2005/8/layout/vList4"/>
    <dgm:cxn modelId="{CB99DC95-4B6C-4CF1-B3A8-84921974C1CE}" type="presOf" srcId="{FC43F0A1-53FB-481E-B21D-F3D7B846C5C2}" destId="{CB9542A0-00B8-4588-98AE-00270E4E9117}" srcOrd="0" destOrd="1" presId="urn:microsoft.com/office/officeart/2005/8/layout/vList4"/>
    <dgm:cxn modelId="{29CB056E-8967-44A9-8C74-E699D7A169D4}" type="presOf" srcId="{4CBF89B5-6339-4BD9-93ED-8D720CBEB018}" destId="{569C9EC3-370E-4E19-B5A1-2B467D09A800}" srcOrd="0" destOrd="0" presId="urn:microsoft.com/office/officeart/2005/8/layout/vList4"/>
    <dgm:cxn modelId="{28589168-9E19-49DE-ADEA-245EDDE773FC}" type="presOf" srcId="{3CB1BB8E-1C42-4A90-985B-87081167289E}" destId="{D7CFD014-D36B-45E7-B03B-17717F29F590}" srcOrd="1" destOrd="3" presId="urn:microsoft.com/office/officeart/2005/8/layout/vList4"/>
    <dgm:cxn modelId="{B5C3E1EB-113F-451E-A8AC-7A851727DE3C}" type="presOf" srcId="{93F0A05D-EE2D-410C-AB8A-006CD5645BEC}" destId="{874F7C7D-A0EB-4789-AA4D-B3358DBC32CF}" srcOrd="1" destOrd="2" presId="urn:microsoft.com/office/officeart/2005/8/layout/vList4"/>
    <dgm:cxn modelId="{ADEAA6D2-5160-4422-8E5F-F281AD8451FF}" type="presOf" srcId="{A36CFF26-C435-410C-94FF-E87D11A6678D}" destId="{D7CFD014-D36B-45E7-B03B-17717F29F590}" srcOrd="1" destOrd="0" presId="urn:microsoft.com/office/officeart/2005/8/layout/vList4"/>
    <dgm:cxn modelId="{5594653D-B209-41D3-870D-FE0C14FF24EE}" srcId="{EB4E6915-46CC-427D-961F-F38275EDD5CE}" destId="{525769DB-AD70-49D8-9EA2-76B0AFF4EDCA}" srcOrd="1" destOrd="0" parTransId="{F0C0CA01-24BC-4AB8-939B-6C119B15F7E6}" sibTransId="{B859BCF2-5246-4DF9-9981-1D9F3D95C4A3}"/>
    <dgm:cxn modelId="{5B609F04-AC0D-410B-89E2-B2B0957363C4}" type="presOf" srcId="{64D550A5-55AB-4C71-ADE6-8491A48420C5}" destId="{CB9542A0-00B8-4588-98AE-00270E4E9117}" srcOrd="0" destOrd="0" presId="urn:microsoft.com/office/officeart/2005/8/layout/vList4"/>
    <dgm:cxn modelId="{C6B6378F-3B9D-402E-894A-233B3A00D378}" type="presOf" srcId="{A36CFF26-C435-410C-94FF-E87D11A6678D}" destId="{54B32425-07AB-4779-8085-D1C5C66D6D14}" srcOrd="0" destOrd="0" presId="urn:microsoft.com/office/officeart/2005/8/layout/vList4"/>
    <dgm:cxn modelId="{E51574FD-1F64-44C0-B741-494850220A7D}" srcId="{A36CFF26-C435-410C-94FF-E87D11A6678D}" destId="{3CB1BB8E-1C42-4A90-985B-87081167289E}" srcOrd="2" destOrd="0" parTransId="{E8DE9E6C-6528-4F40-9FBD-C89D11634098}" sibTransId="{765F14B2-39DC-430E-A5A7-091D81C32D16}"/>
    <dgm:cxn modelId="{74CF744C-4241-453D-BF43-DC12CF51156C}" type="presOf" srcId="{0B74F98A-D69C-4EBD-9E66-665426F7CE42}" destId="{9BB13D0B-B1CA-4908-928F-0A5B78716C59}" srcOrd="0" destOrd="1" presId="urn:microsoft.com/office/officeart/2005/8/layout/vList4"/>
    <dgm:cxn modelId="{CC966F78-72F5-4D9D-AE1F-CF3419E532BA}" type="presOf" srcId="{525769DB-AD70-49D8-9EA2-76B0AFF4EDCA}" destId="{C4484D87-3D07-4A91-9407-C568C20BBFA4}" srcOrd="1" destOrd="2" presId="urn:microsoft.com/office/officeart/2005/8/layout/vList4"/>
    <dgm:cxn modelId="{3D0F8117-6B69-4780-97A3-0C408FD80B8E}" srcId="{64D550A5-55AB-4C71-ADE6-8491A48420C5}" destId="{93F0A05D-EE2D-410C-AB8A-006CD5645BEC}" srcOrd="1" destOrd="0" parTransId="{2A44EEED-A89C-4CCA-B539-74630B7FEC64}" sibTransId="{D07A500A-6342-4D33-B162-8A642887D93E}"/>
    <dgm:cxn modelId="{FF28563C-3B2C-440D-992A-193B645AFA04}" type="presOf" srcId="{51DFF2D1-21D4-47F3-BED6-7D8323C2C49A}" destId="{54B32425-07AB-4779-8085-D1C5C66D6D14}" srcOrd="0" destOrd="4" presId="urn:microsoft.com/office/officeart/2005/8/layout/vList4"/>
    <dgm:cxn modelId="{07E8B8D4-F305-49E6-951F-AD8D75B94AA4}" srcId="{64D550A5-55AB-4C71-ADE6-8491A48420C5}" destId="{C53265BD-1D07-4155-827E-71B35D186856}" srcOrd="3" destOrd="0" parTransId="{18F233B3-99A4-40E5-AB7E-4892BDDDDB3C}" sibTransId="{AEC5F205-0C1A-49EB-8C66-1680B00715A0}"/>
    <dgm:cxn modelId="{C1FB2B75-777D-4452-8DD7-281B38D33148}" type="presOf" srcId="{57F528BA-4AAA-4183-9C26-EB2D682B9CC6}" destId="{9BB13D0B-B1CA-4908-928F-0A5B78716C59}" srcOrd="0" destOrd="3" presId="urn:microsoft.com/office/officeart/2005/8/layout/vList4"/>
    <dgm:cxn modelId="{C17512F5-ADAD-48C6-831F-1544BC12D123}" type="presOf" srcId="{04AF1535-A401-4E2E-A823-BC520B0453EA}" destId="{54B32425-07AB-4779-8085-D1C5C66D6D14}" srcOrd="0" destOrd="2" presId="urn:microsoft.com/office/officeart/2005/8/layout/vList4"/>
    <dgm:cxn modelId="{27CF89A9-66B8-45CA-A0E0-C30334800A67}" type="presOf" srcId="{C53265BD-1D07-4155-827E-71B35D186856}" destId="{874F7C7D-A0EB-4789-AA4D-B3358DBC32CF}" srcOrd="1" destOrd="4" presId="urn:microsoft.com/office/officeart/2005/8/layout/vList4"/>
    <dgm:cxn modelId="{1572A285-D240-4D04-B212-2F96CFFD9A56}" srcId="{A36CFF26-C435-410C-94FF-E87D11A6678D}" destId="{9040834B-4D6D-480B-8FD4-B6F8601736D4}" srcOrd="0" destOrd="0" parTransId="{9165E8C3-696E-47D0-98EF-7DA44157396D}" sibTransId="{FE195B4E-7E47-464D-AB92-5C9049B26E2B}"/>
    <dgm:cxn modelId="{836C25A5-423E-48D1-86A2-8692DD041954}" type="presParOf" srcId="{569C9EC3-370E-4E19-B5A1-2B467D09A800}" destId="{DAF788E2-6FA6-4CB6-8879-F93680797DDA}" srcOrd="0" destOrd="0" presId="urn:microsoft.com/office/officeart/2005/8/layout/vList4"/>
    <dgm:cxn modelId="{11C07818-8680-4E1C-88AD-4EC9D1E8ED66}" type="presParOf" srcId="{DAF788E2-6FA6-4CB6-8879-F93680797DDA}" destId="{54B32425-07AB-4779-8085-D1C5C66D6D14}" srcOrd="0" destOrd="0" presId="urn:microsoft.com/office/officeart/2005/8/layout/vList4"/>
    <dgm:cxn modelId="{9675E510-AF31-4F00-8118-BBCA3E0D6CEC}" type="presParOf" srcId="{DAF788E2-6FA6-4CB6-8879-F93680797DDA}" destId="{F4C5D706-8DEE-4724-85AB-455B2E5DA875}" srcOrd="1" destOrd="0" presId="urn:microsoft.com/office/officeart/2005/8/layout/vList4"/>
    <dgm:cxn modelId="{E830F231-793F-4BBA-A253-DEBDEDE2DB3B}" type="presParOf" srcId="{DAF788E2-6FA6-4CB6-8879-F93680797DDA}" destId="{D7CFD014-D36B-45E7-B03B-17717F29F590}" srcOrd="2" destOrd="0" presId="urn:microsoft.com/office/officeart/2005/8/layout/vList4"/>
    <dgm:cxn modelId="{11266E35-F25D-4665-B5EB-C9E2D35C4364}" type="presParOf" srcId="{569C9EC3-370E-4E19-B5A1-2B467D09A800}" destId="{7C094E39-8EC6-419A-A6DA-36E037184030}" srcOrd="1" destOrd="0" presId="urn:microsoft.com/office/officeart/2005/8/layout/vList4"/>
    <dgm:cxn modelId="{CB82AF06-EBA0-47A1-9018-91022AD5887D}" type="presParOf" srcId="{569C9EC3-370E-4E19-B5A1-2B467D09A800}" destId="{F84CF27C-DD34-4014-8790-F3A02244B07B}" srcOrd="2" destOrd="0" presId="urn:microsoft.com/office/officeart/2005/8/layout/vList4"/>
    <dgm:cxn modelId="{8BA17728-60E8-4008-92C8-9B35850CF84E}" type="presParOf" srcId="{F84CF27C-DD34-4014-8790-F3A02244B07B}" destId="{9BB13D0B-B1CA-4908-928F-0A5B78716C59}" srcOrd="0" destOrd="0" presId="urn:microsoft.com/office/officeart/2005/8/layout/vList4"/>
    <dgm:cxn modelId="{53D2EEB0-226A-424C-BBD7-DFCB2C1CF022}" type="presParOf" srcId="{F84CF27C-DD34-4014-8790-F3A02244B07B}" destId="{B24D8D66-1144-4020-B8A9-A74377CED191}" srcOrd="1" destOrd="0" presId="urn:microsoft.com/office/officeart/2005/8/layout/vList4"/>
    <dgm:cxn modelId="{59091D21-208D-48FC-82F0-0A7B8C951E50}" type="presParOf" srcId="{F84CF27C-DD34-4014-8790-F3A02244B07B}" destId="{C4484D87-3D07-4A91-9407-C568C20BBFA4}" srcOrd="2" destOrd="0" presId="urn:microsoft.com/office/officeart/2005/8/layout/vList4"/>
    <dgm:cxn modelId="{69F7C2E5-E1D1-49E2-819A-44C2A018CA4A}" type="presParOf" srcId="{569C9EC3-370E-4E19-B5A1-2B467D09A800}" destId="{5D538F08-933E-40FF-8B3A-402EF6A9524D}" srcOrd="3" destOrd="0" presId="urn:microsoft.com/office/officeart/2005/8/layout/vList4"/>
    <dgm:cxn modelId="{4414D612-2376-4098-946B-982B76B409F5}" type="presParOf" srcId="{569C9EC3-370E-4E19-B5A1-2B467D09A800}" destId="{07FC55FF-C3A8-4EA9-BFC7-F021C0A80E07}" srcOrd="4" destOrd="0" presId="urn:microsoft.com/office/officeart/2005/8/layout/vList4"/>
    <dgm:cxn modelId="{5434C822-9AFF-41E5-8F59-E6280D4FEEAE}" type="presParOf" srcId="{07FC55FF-C3A8-4EA9-BFC7-F021C0A80E07}" destId="{CB9542A0-00B8-4588-98AE-00270E4E9117}" srcOrd="0" destOrd="0" presId="urn:microsoft.com/office/officeart/2005/8/layout/vList4"/>
    <dgm:cxn modelId="{0FC89A7F-8284-419C-9AEC-3E535E69D627}" type="presParOf" srcId="{07FC55FF-C3A8-4EA9-BFC7-F021C0A80E07}" destId="{8F7EE784-CD09-4B9A-8001-EF473CDD2C7B}" srcOrd="1" destOrd="0" presId="urn:microsoft.com/office/officeart/2005/8/layout/vList4"/>
    <dgm:cxn modelId="{C175C0D9-9790-4A5A-98F7-7AE4B94C7050}" type="presParOf" srcId="{07FC55FF-C3A8-4EA9-BFC7-F021C0A80E07}" destId="{874F7C7D-A0EB-4789-AA4D-B3358DBC32C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A94A2B-E062-4685-A6AC-837A4A629603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</dgm:pt>
    <dgm:pt modelId="{7A52577C-E20E-4CE0-B7D3-6A7C9797422E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3200" dirty="0" smtClean="0"/>
            <a:t>Good ideas from other Trusts</a:t>
          </a:r>
          <a:endParaRPr lang="en-US" sz="3200" dirty="0"/>
        </a:p>
      </dgm:t>
    </dgm:pt>
    <dgm:pt modelId="{4885BCB4-6352-4BBB-A6D1-386295B6A786}" type="parTrans" cxnId="{575AA03B-3D1E-4C08-BB8E-6FD6D5ED2F2B}">
      <dgm:prSet/>
      <dgm:spPr/>
      <dgm:t>
        <a:bodyPr/>
        <a:lstStyle/>
        <a:p>
          <a:endParaRPr lang="en-US"/>
        </a:p>
      </dgm:t>
    </dgm:pt>
    <dgm:pt modelId="{C32DB1C6-A407-4E06-9BF3-85199C3F6A06}" type="sibTrans" cxnId="{575AA03B-3D1E-4C08-BB8E-6FD6D5ED2F2B}">
      <dgm:prSet/>
      <dgm:spPr/>
      <dgm:t>
        <a:bodyPr/>
        <a:lstStyle/>
        <a:p>
          <a:endParaRPr lang="en-US"/>
        </a:p>
      </dgm:t>
    </dgm:pt>
    <dgm:pt modelId="{466E04C0-8228-4BE0-BDC7-DE6F13AE73BB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3200" dirty="0" smtClean="0"/>
            <a:t>Gaps in local provision</a:t>
          </a:r>
          <a:endParaRPr lang="en-US" sz="3200" dirty="0"/>
        </a:p>
      </dgm:t>
    </dgm:pt>
    <dgm:pt modelId="{6AC3B9F8-FFC5-4A60-9F0B-B802751B59F4}" type="parTrans" cxnId="{2E2C595A-CEE8-4A17-B7C5-55B9F2B86C18}">
      <dgm:prSet/>
      <dgm:spPr/>
      <dgm:t>
        <a:bodyPr/>
        <a:lstStyle/>
        <a:p>
          <a:endParaRPr lang="en-US"/>
        </a:p>
      </dgm:t>
    </dgm:pt>
    <dgm:pt modelId="{1FD4540F-609C-4D8E-B0FA-C18FE6E20E28}" type="sibTrans" cxnId="{2E2C595A-CEE8-4A17-B7C5-55B9F2B86C18}">
      <dgm:prSet/>
      <dgm:spPr/>
      <dgm:t>
        <a:bodyPr/>
        <a:lstStyle/>
        <a:p>
          <a:endParaRPr lang="en-US"/>
        </a:p>
      </dgm:t>
    </dgm:pt>
    <dgm:pt modelId="{3B7DBB53-4002-4742-980C-831DE7BEEF3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3200" dirty="0" smtClean="0"/>
            <a:t>New suggestions from the village</a:t>
          </a:r>
          <a:endParaRPr lang="en-US" sz="3200" dirty="0"/>
        </a:p>
      </dgm:t>
    </dgm:pt>
    <dgm:pt modelId="{19641355-0BB8-4559-A64C-EDAA41E8952C}" type="parTrans" cxnId="{E3317D88-F6CC-479F-88FB-A3326CECE04F}">
      <dgm:prSet/>
      <dgm:spPr/>
      <dgm:t>
        <a:bodyPr/>
        <a:lstStyle/>
        <a:p>
          <a:endParaRPr lang="en-US"/>
        </a:p>
      </dgm:t>
    </dgm:pt>
    <dgm:pt modelId="{DEBADE61-CE79-4FF3-ABE3-5BA82144FDE7}" type="sibTrans" cxnId="{E3317D88-F6CC-479F-88FB-A3326CECE04F}">
      <dgm:prSet/>
      <dgm:spPr/>
      <dgm:t>
        <a:bodyPr/>
        <a:lstStyle/>
        <a:p>
          <a:endParaRPr lang="en-US"/>
        </a:p>
      </dgm:t>
    </dgm:pt>
    <dgm:pt modelId="{A3795E8F-F96B-4F16-9BD3-86E52F9BB3B7}" type="pres">
      <dgm:prSet presAssocID="{CDA94A2B-E062-4685-A6AC-837A4A629603}" presName="CompostProcess" presStyleCnt="0">
        <dgm:presLayoutVars>
          <dgm:dir/>
          <dgm:resizeHandles val="exact"/>
        </dgm:presLayoutVars>
      </dgm:prSet>
      <dgm:spPr/>
    </dgm:pt>
    <dgm:pt modelId="{B7120D17-B9A8-41E7-9C1D-B267B47CA1F4}" type="pres">
      <dgm:prSet presAssocID="{CDA94A2B-E062-4685-A6AC-837A4A629603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56993637-2A9E-4598-A485-1D40BA267632}" type="pres">
      <dgm:prSet presAssocID="{CDA94A2B-E062-4685-A6AC-837A4A629603}" presName="linearProcess" presStyleCnt="0"/>
      <dgm:spPr/>
    </dgm:pt>
    <dgm:pt modelId="{A8E623C0-435A-4EB6-9E4B-890F8954B765}" type="pres">
      <dgm:prSet presAssocID="{7A52577C-E20E-4CE0-B7D3-6A7C9797422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1009D-523B-499C-80E7-A4A6FAC8DF34}" type="pres">
      <dgm:prSet presAssocID="{C32DB1C6-A407-4E06-9BF3-85199C3F6A06}" presName="sibTrans" presStyleCnt="0"/>
      <dgm:spPr/>
    </dgm:pt>
    <dgm:pt modelId="{A62A1A2C-A2A8-4319-8495-AE1120B65E41}" type="pres">
      <dgm:prSet presAssocID="{466E04C0-8228-4BE0-BDC7-DE6F13AE73B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F3D57-5604-4A81-AD8E-25951D28CDB3}" type="pres">
      <dgm:prSet presAssocID="{1FD4540F-609C-4D8E-B0FA-C18FE6E20E28}" presName="sibTrans" presStyleCnt="0"/>
      <dgm:spPr/>
    </dgm:pt>
    <dgm:pt modelId="{D8087B7A-6707-4883-A360-94F0F383D422}" type="pres">
      <dgm:prSet presAssocID="{3B7DBB53-4002-4742-980C-831DE7BEEF3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B60233-7DC6-4958-AEEC-D5D8B124E6AA}" type="presOf" srcId="{466E04C0-8228-4BE0-BDC7-DE6F13AE73BB}" destId="{A62A1A2C-A2A8-4319-8495-AE1120B65E41}" srcOrd="0" destOrd="0" presId="urn:microsoft.com/office/officeart/2005/8/layout/hProcess9"/>
    <dgm:cxn modelId="{575AA03B-3D1E-4C08-BB8E-6FD6D5ED2F2B}" srcId="{CDA94A2B-E062-4685-A6AC-837A4A629603}" destId="{7A52577C-E20E-4CE0-B7D3-6A7C9797422E}" srcOrd="0" destOrd="0" parTransId="{4885BCB4-6352-4BBB-A6D1-386295B6A786}" sibTransId="{C32DB1C6-A407-4E06-9BF3-85199C3F6A06}"/>
    <dgm:cxn modelId="{3296B3AC-667F-4081-8258-5A1F93E9C4CD}" type="presOf" srcId="{7A52577C-E20E-4CE0-B7D3-6A7C9797422E}" destId="{A8E623C0-435A-4EB6-9E4B-890F8954B765}" srcOrd="0" destOrd="0" presId="urn:microsoft.com/office/officeart/2005/8/layout/hProcess9"/>
    <dgm:cxn modelId="{2E2C595A-CEE8-4A17-B7C5-55B9F2B86C18}" srcId="{CDA94A2B-E062-4685-A6AC-837A4A629603}" destId="{466E04C0-8228-4BE0-BDC7-DE6F13AE73BB}" srcOrd="1" destOrd="0" parTransId="{6AC3B9F8-FFC5-4A60-9F0B-B802751B59F4}" sibTransId="{1FD4540F-609C-4D8E-B0FA-C18FE6E20E28}"/>
    <dgm:cxn modelId="{8120492E-078A-4D23-92BC-7CB8D6AE42BC}" type="presOf" srcId="{3B7DBB53-4002-4742-980C-831DE7BEEF3E}" destId="{D8087B7A-6707-4883-A360-94F0F383D422}" srcOrd="0" destOrd="0" presId="urn:microsoft.com/office/officeart/2005/8/layout/hProcess9"/>
    <dgm:cxn modelId="{E3317D88-F6CC-479F-88FB-A3326CECE04F}" srcId="{CDA94A2B-E062-4685-A6AC-837A4A629603}" destId="{3B7DBB53-4002-4742-980C-831DE7BEEF3E}" srcOrd="2" destOrd="0" parTransId="{19641355-0BB8-4559-A64C-EDAA41E8952C}" sibTransId="{DEBADE61-CE79-4FF3-ABE3-5BA82144FDE7}"/>
    <dgm:cxn modelId="{CFAF407E-A5EB-43DE-AEE8-41CF45BC73E1}" type="presOf" srcId="{CDA94A2B-E062-4685-A6AC-837A4A629603}" destId="{A3795E8F-F96B-4F16-9BD3-86E52F9BB3B7}" srcOrd="0" destOrd="0" presId="urn:microsoft.com/office/officeart/2005/8/layout/hProcess9"/>
    <dgm:cxn modelId="{281E242F-6030-402E-8494-FA47B21D68AB}" type="presParOf" srcId="{A3795E8F-F96B-4F16-9BD3-86E52F9BB3B7}" destId="{B7120D17-B9A8-41E7-9C1D-B267B47CA1F4}" srcOrd="0" destOrd="0" presId="urn:microsoft.com/office/officeart/2005/8/layout/hProcess9"/>
    <dgm:cxn modelId="{4A35157E-E075-43F1-8CEE-3CF614316842}" type="presParOf" srcId="{A3795E8F-F96B-4F16-9BD3-86E52F9BB3B7}" destId="{56993637-2A9E-4598-A485-1D40BA267632}" srcOrd="1" destOrd="0" presId="urn:microsoft.com/office/officeart/2005/8/layout/hProcess9"/>
    <dgm:cxn modelId="{BAC41F0A-6A17-4563-AB52-E6A62614EF32}" type="presParOf" srcId="{56993637-2A9E-4598-A485-1D40BA267632}" destId="{A8E623C0-435A-4EB6-9E4B-890F8954B765}" srcOrd="0" destOrd="0" presId="urn:microsoft.com/office/officeart/2005/8/layout/hProcess9"/>
    <dgm:cxn modelId="{FF3363E7-92CD-4EB6-9911-F2F1E8E9D556}" type="presParOf" srcId="{56993637-2A9E-4598-A485-1D40BA267632}" destId="{4711009D-523B-499C-80E7-A4A6FAC8DF34}" srcOrd="1" destOrd="0" presId="urn:microsoft.com/office/officeart/2005/8/layout/hProcess9"/>
    <dgm:cxn modelId="{4C78F893-5D21-4A76-9ACC-C5E0921CE4E3}" type="presParOf" srcId="{56993637-2A9E-4598-A485-1D40BA267632}" destId="{A62A1A2C-A2A8-4319-8495-AE1120B65E41}" srcOrd="2" destOrd="0" presId="urn:microsoft.com/office/officeart/2005/8/layout/hProcess9"/>
    <dgm:cxn modelId="{BBA95045-FE9B-4FBE-9E93-F9C7ABEAD41E}" type="presParOf" srcId="{56993637-2A9E-4598-A485-1D40BA267632}" destId="{16EF3D57-5604-4A81-AD8E-25951D28CDB3}" srcOrd="3" destOrd="0" presId="urn:microsoft.com/office/officeart/2005/8/layout/hProcess9"/>
    <dgm:cxn modelId="{EAF3D0E8-763A-4D51-85C5-33C83D31D39C}" type="presParOf" srcId="{56993637-2A9E-4598-A485-1D40BA267632}" destId="{D8087B7A-6707-4883-A360-94F0F383D42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7604-F94F-41C4-9966-11727046AB29}">
      <dsp:nvSpPr>
        <dsp:cNvPr id="0" name=""/>
        <dsp:cNvSpPr/>
      </dsp:nvSpPr>
      <dsp:spPr>
        <a:xfrm rot="5400000">
          <a:off x="4546067" y="-1764573"/>
          <a:ext cx="2458407" cy="59891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Construct basic Glebe Path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Support new Bite and Blether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Improve the Beeches Path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Improve Fountain/Memorial Garden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Liaise with </a:t>
          </a:r>
          <a:r>
            <a:rPr lang="en-GB" sz="2400" b="1" kern="1200" dirty="0" err="1" smtClean="0"/>
            <a:t>Kippen</a:t>
          </a:r>
          <a:r>
            <a:rPr lang="en-GB" sz="2400" b="1" kern="1200" dirty="0" smtClean="0"/>
            <a:t> re Rainbows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Support more defibrillator training</a:t>
          </a:r>
          <a:endParaRPr lang="en-US" sz="2400" b="1" kern="1200" dirty="0"/>
        </a:p>
      </dsp:txBody>
      <dsp:txXfrm rot="-5400000">
        <a:off x="2780678" y="120826"/>
        <a:ext cx="5869176" cy="2218387"/>
      </dsp:txXfrm>
    </dsp:sp>
    <dsp:sp modelId="{D0B50F4D-6216-494A-A531-25E4F6D43050}">
      <dsp:nvSpPr>
        <dsp:cNvPr id="0" name=""/>
        <dsp:cNvSpPr/>
      </dsp:nvSpPr>
      <dsp:spPr>
        <a:xfrm>
          <a:off x="0" y="3"/>
          <a:ext cx="2778785" cy="24498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/>
            <a:t>Short Term Actions</a:t>
          </a:r>
          <a:endParaRPr lang="en-US" sz="3600" b="1" kern="1200" dirty="0"/>
        </a:p>
      </dsp:txBody>
      <dsp:txXfrm>
        <a:off x="119591" y="119594"/>
        <a:ext cx="2539603" cy="2210660"/>
      </dsp:txXfrm>
    </dsp:sp>
    <dsp:sp modelId="{B1F0BBD4-8BCE-4BCC-B8BB-6675271AB647}">
      <dsp:nvSpPr>
        <dsp:cNvPr id="0" name=""/>
        <dsp:cNvSpPr/>
      </dsp:nvSpPr>
      <dsp:spPr>
        <a:xfrm rot="5400000">
          <a:off x="4619932" y="814449"/>
          <a:ext cx="2313611" cy="5984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Develop cycleway/footpath into Stirling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Make the Pavilion fit for purpose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Improve Provost Park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Support Heritage development[Keir Hill]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Acquire field next to Community Centre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1" kern="1200" dirty="0" smtClean="0"/>
            <a:t>Develop more paths around the village</a:t>
          </a:r>
          <a:endParaRPr lang="en-US" sz="2400" b="1" kern="1200" dirty="0"/>
        </a:p>
      </dsp:txBody>
      <dsp:txXfrm rot="-5400000">
        <a:off x="2784550" y="2762773"/>
        <a:ext cx="5871435" cy="2087729"/>
      </dsp:txXfrm>
    </dsp:sp>
    <dsp:sp modelId="{295E7C6D-CECF-4569-8472-BE1D3ACF2E1E}">
      <dsp:nvSpPr>
        <dsp:cNvPr id="0" name=""/>
        <dsp:cNvSpPr/>
      </dsp:nvSpPr>
      <dsp:spPr>
        <a:xfrm>
          <a:off x="0" y="2582524"/>
          <a:ext cx="2783611" cy="24498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/>
            <a:t>Medium Term Actions</a:t>
          </a:r>
          <a:endParaRPr lang="en-US" sz="3600" b="1" kern="1200" dirty="0"/>
        </a:p>
      </dsp:txBody>
      <dsp:txXfrm>
        <a:off x="119591" y="2702115"/>
        <a:ext cx="2544429" cy="2210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6DBE1-E2A8-4EDB-826A-B34F5F60E15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AC9DA-BC3B-424D-8968-FF6A9861D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71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5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7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2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1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2A257-3E7F-774F-B95E-B0E520F4183B}" type="datetimeFigureOut">
              <a:rPr lang="en-US" smtClean="0"/>
              <a:t>20-Jun-18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9830-E6E0-B047-B167-909D0DF4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187"/>
            <a:ext cx="9144000" cy="495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Gargunnock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Community Trust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63318"/>
            <a:ext cx="6400800" cy="575481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Future Priorities 2018 -2023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</a:rPr>
              <a:t>The Glebe Constraints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1" b="21681"/>
          <a:stretch/>
        </p:blipFill>
        <p:spPr>
          <a:xfrm>
            <a:off x="1246441" y="1417638"/>
            <a:ext cx="6796634" cy="52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The Glebe Future Use Survey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0757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91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Local Development Plan Consultation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1086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708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273049"/>
            <a:ext cx="2884867" cy="2186815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Community Futures Plan 2000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456835"/>
              </p:ext>
            </p:extLst>
          </p:nvPr>
        </p:nvGraphicFramePr>
        <p:xfrm>
          <a:off x="3141663" y="260350"/>
          <a:ext cx="5545137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28790" y="2730321"/>
            <a:ext cx="2884866" cy="339584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Key </a:t>
            </a:r>
          </a:p>
          <a:p>
            <a:r>
              <a:rPr lang="en-GB" sz="4400" b="1" dirty="0" smtClean="0">
                <a:solidFill>
                  <a:schemeClr val="bg1"/>
                </a:solidFill>
              </a:rPr>
              <a:t>Action </a:t>
            </a:r>
          </a:p>
          <a:p>
            <a:r>
              <a:rPr lang="en-GB" sz="4400" b="1" dirty="0" smtClean="0">
                <a:solidFill>
                  <a:schemeClr val="bg1"/>
                </a:solidFill>
              </a:rPr>
              <a:t>Areas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6" y="4219313"/>
            <a:ext cx="2014448" cy="14345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6" y="273051"/>
            <a:ext cx="2014448" cy="3783794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Other Current Project Ideas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81837" y="412124"/>
            <a:ext cx="5962918" cy="5795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Repair and improve the Beeches Wal</a:t>
            </a:r>
            <a:r>
              <a:rPr lang="en-GB" dirty="0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81837" y="1130747"/>
            <a:ext cx="5962918" cy="620780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Develop paths and </a:t>
            </a:r>
            <a:r>
              <a:rPr lang="en-GB" dirty="0" err="1" smtClean="0"/>
              <a:t>cycleways</a:t>
            </a:r>
            <a:r>
              <a:rPr lang="en-GB" dirty="0" smtClean="0"/>
              <a:t> into </a:t>
            </a:r>
            <a:r>
              <a:rPr lang="en-GB" dirty="0" err="1" smtClean="0"/>
              <a:t>Cambusbarron</a:t>
            </a:r>
            <a:r>
              <a:rPr lang="en-GB" dirty="0" smtClean="0"/>
              <a:t> and Stirling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81837" y="1916360"/>
            <a:ext cx="5962918" cy="582142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Provide interpretive board and viewpoint on Keir Hill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781837" y="2663336"/>
            <a:ext cx="5962918" cy="59502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Improve setting of Fountain and improve Memorial Garden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781837" y="3423190"/>
            <a:ext cx="5962917" cy="6336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Improve Community Centre energy efficiency [solar panels]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781837" y="4221680"/>
            <a:ext cx="5962918" cy="59502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Provide landscaped “gateways” to the village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81837" y="5014231"/>
            <a:ext cx="5962917" cy="63959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See also the Glebe consultation development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Summary of Future Project Ideas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0608" y="1594520"/>
            <a:ext cx="8429223" cy="5103524"/>
          </a:xfrm>
        </p:spPr>
        <p:txBody>
          <a:bodyPr/>
          <a:lstStyle/>
          <a:p>
            <a:r>
              <a:rPr lang="en-GB" dirty="0" smtClean="0"/>
              <a:t>Education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86176" y="1483686"/>
            <a:ext cx="3672625" cy="1011330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/>
              <a:t>Education/Employment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70075" y="2599077"/>
            <a:ext cx="3688725" cy="578696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/>
              <a:t>Housing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86176" y="3291865"/>
            <a:ext cx="3672623" cy="7060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/>
              <a:t>Transport/Road Safety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86176" y="4108780"/>
            <a:ext cx="3672621" cy="1107164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/>
              <a:t>Environment/ Access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86177" y="5350414"/>
            <a:ext cx="3672620" cy="134763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/>
              <a:t>Community Facilities</a:t>
            </a:r>
            <a:endParaRPr lang="en-US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662152" y="1483686"/>
            <a:ext cx="3984938" cy="1019563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Nursery Provision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Lifelong Learning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Business Incubators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Local Horticulture [allotments?]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>
          <a:xfrm>
            <a:off x="4301543" y="1528470"/>
            <a:ext cx="360609" cy="977229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317644" y="2586540"/>
            <a:ext cx="360609" cy="709163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301542" y="3330540"/>
            <a:ext cx="360609" cy="749873"/>
          </a:xfrm>
          <a:prstGeom prst="rightArrow">
            <a:avLst>
              <a:gd name="adj1" fmla="val 50000"/>
              <a:gd name="adj2" fmla="val 642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301541" y="4184834"/>
            <a:ext cx="360609" cy="1031109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01540" y="5326778"/>
            <a:ext cx="360609" cy="11773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662152" y="2614083"/>
            <a:ext cx="3984938" cy="58964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12 Affordable Units [Glebe Survey]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15 Affordable Units [LDP Survey]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662152" y="3328728"/>
            <a:ext cx="3984937" cy="729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Village Gateways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More road safety measures?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Community Centre off-road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4662151" y="4168854"/>
            <a:ext cx="3984937" cy="1047089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Provost Park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Other improvements </a:t>
            </a:r>
            <a:r>
              <a:rPr lang="en-GB" sz="1200" dirty="0" smtClean="0"/>
              <a:t>[</a:t>
            </a:r>
            <a:r>
              <a:rPr lang="en-GB" sz="1200" dirty="0" err="1" smtClean="0"/>
              <a:t>eg</a:t>
            </a:r>
            <a:r>
              <a:rPr lang="en-GB" sz="1200" dirty="0" smtClean="0"/>
              <a:t>.. Memorial Garden]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Footpath and cycleway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Community woodland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4662149" y="5326778"/>
            <a:ext cx="4024651" cy="13712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Community Centre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Children’s Play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Multi-purpose sports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Pavilion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Community cafe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10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Ideas today and from elsewhere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89902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39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5" y="274638"/>
            <a:ext cx="8796270" cy="1143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AGM Action Points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614485"/>
              </p:ext>
            </p:extLst>
          </p:nvPr>
        </p:nvGraphicFramePr>
        <p:xfrm>
          <a:off x="180305" y="1600200"/>
          <a:ext cx="8769865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11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Planning Process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38493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6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What we did this Year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8964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4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153" y="214504"/>
            <a:ext cx="8298451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Approvals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2153" y="1487606"/>
            <a:ext cx="8298452" cy="2634018"/>
            <a:chOff x="158016" y="960413"/>
            <a:chExt cx="8298452" cy="2413923"/>
          </a:xfrm>
        </p:grpSpPr>
        <p:pic>
          <p:nvPicPr>
            <p:cNvPr id="7" name="Picture 6" descr="DSC05207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16" y="960413"/>
              <a:ext cx="3622377" cy="241392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07241" y="960413"/>
              <a:ext cx="4149227" cy="1889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Sinking Fund for the maintenance of the</a:t>
              </a:r>
            </a:p>
            <a:p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Community Centre [£6000]</a:t>
              </a:r>
              <a:endPara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2154" y="4421875"/>
            <a:ext cx="8298452" cy="2115403"/>
            <a:chOff x="617413" y="2985164"/>
            <a:chExt cx="7929963" cy="24061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6717" t="5260" b="32871"/>
            <a:stretch/>
          </p:blipFill>
          <p:spPr>
            <a:xfrm>
              <a:off x="4731678" y="2985164"/>
              <a:ext cx="3815698" cy="24061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7413" y="3041490"/>
              <a:ext cx="3530163" cy="178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Stage Extension for</a:t>
              </a:r>
            </a:p>
            <a:p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Our Local Songsters Choir [£1560]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5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035" y="498748"/>
            <a:ext cx="8409425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Approvals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7035" y="2064085"/>
            <a:ext cx="8592400" cy="4185850"/>
            <a:chOff x="244162" y="1027953"/>
            <a:chExt cx="8592400" cy="4185850"/>
          </a:xfrm>
        </p:grpSpPr>
        <p:grpSp>
          <p:nvGrpSpPr>
            <p:cNvPr id="6" name="Group 5"/>
            <p:cNvGrpSpPr/>
            <p:nvPr/>
          </p:nvGrpSpPr>
          <p:grpSpPr>
            <a:xfrm>
              <a:off x="244162" y="1125038"/>
              <a:ext cx="5453380" cy="4088765"/>
              <a:chOff x="0" y="0"/>
              <a:chExt cx="7517011" cy="5545172"/>
            </a:xfrm>
          </p:grpSpPr>
          <p:pic>
            <p:nvPicPr>
              <p:cNvPr id="7" name="Picture 6" descr="Screen Shot 2017-04-25 at 16.35.26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517011" cy="5545172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  <p:sp>
            <p:nvSpPr>
              <p:cNvPr id="8" name="Freeform 7"/>
              <p:cNvSpPr/>
              <p:nvPr/>
            </p:nvSpPr>
            <p:spPr>
              <a:xfrm>
                <a:off x="4533802" y="1405200"/>
                <a:ext cx="1533531" cy="1482316"/>
              </a:xfrm>
              <a:custGeom>
                <a:avLst/>
                <a:gdLst>
                  <a:gd name="connsiteX0" fmla="*/ 0 w 1533531"/>
                  <a:gd name="connsiteY0" fmla="*/ 673447 h 1482316"/>
                  <a:gd name="connsiteX1" fmla="*/ 691736 w 1533531"/>
                  <a:gd name="connsiteY1" fmla="*/ 1482316 h 1482316"/>
                  <a:gd name="connsiteX2" fmla="*/ 1533531 w 1533531"/>
                  <a:gd name="connsiteY2" fmla="*/ 764948 h 1482316"/>
                  <a:gd name="connsiteX3" fmla="*/ 636836 w 1533531"/>
                  <a:gd name="connsiteY3" fmla="*/ 0 h 1482316"/>
                  <a:gd name="connsiteX4" fmla="*/ 175679 w 1533531"/>
                  <a:gd name="connsiteY4" fmla="*/ 457505 h 1482316"/>
                  <a:gd name="connsiteX5" fmla="*/ 150059 w 1533531"/>
                  <a:gd name="connsiteY5" fmla="*/ 475805 h 1482316"/>
                  <a:gd name="connsiteX6" fmla="*/ 135419 w 1533531"/>
                  <a:gd name="connsiteY6" fmla="*/ 497765 h 1482316"/>
                  <a:gd name="connsiteX7" fmla="*/ 43920 w 1533531"/>
                  <a:gd name="connsiteY7" fmla="*/ 600246 h 1482316"/>
                  <a:gd name="connsiteX8" fmla="*/ 0 w 1533531"/>
                  <a:gd name="connsiteY8" fmla="*/ 673447 h 148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531" h="1482316">
                    <a:moveTo>
                      <a:pt x="0" y="673447"/>
                    </a:moveTo>
                    <a:lnTo>
                      <a:pt x="691736" y="1482316"/>
                    </a:lnTo>
                    <a:lnTo>
                      <a:pt x="1533531" y="764948"/>
                    </a:lnTo>
                    <a:lnTo>
                      <a:pt x="636836" y="0"/>
                    </a:lnTo>
                    <a:lnTo>
                      <a:pt x="175679" y="457505"/>
                    </a:lnTo>
                    <a:cubicBezTo>
                      <a:pt x="167139" y="463605"/>
                      <a:pt x="157480" y="468384"/>
                      <a:pt x="150059" y="475805"/>
                    </a:cubicBezTo>
                    <a:cubicBezTo>
                      <a:pt x="143838" y="482026"/>
                      <a:pt x="135419" y="497765"/>
                      <a:pt x="135419" y="497765"/>
                    </a:cubicBezTo>
                    <a:lnTo>
                      <a:pt x="43920" y="600246"/>
                    </a:lnTo>
                    <a:lnTo>
                      <a:pt x="0" y="673447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1100">
                    <a:effectLst/>
                    <a:ea typeface="Times New Roman"/>
                    <a:cs typeface="Times New Roman"/>
                  </a:rPr>
                  <a:t> </a:t>
                </a:r>
                <a:endParaRPr lang="en-GB" sz="110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825525" y="1027953"/>
              <a:ext cx="30110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Glebe Land</a:t>
              </a:r>
            </a:p>
            <a:p>
              <a:r>
                <a:rPr lang="en-US" sz="32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Geotech</a:t>
              </a:r>
              <a:r>
                <a:rPr 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Study to assess ground conditions [£1375]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4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9684" y="269095"/>
            <a:ext cx="8052179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Approvals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097" y="1869744"/>
            <a:ext cx="8053866" cy="4527542"/>
            <a:chOff x="394097" y="1869744"/>
            <a:chExt cx="8053866" cy="45275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43736"/>
            <a:stretch/>
          </p:blipFill>
          <p:spPr>
            <a:xfrm rot="5400000">
              <a:off x="956673" y="1448768"/>
              <a:ext cx="4385942" cy="55110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55066" y="1869744"/>
              <a:ext cx="26928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 Learning Zone for the Parent Council [£15,000]</a:t>
              </a:r>
              <a:endPara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8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275" y="362270"/>
            <a:ext cx="7699517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Other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</a:rPr>
              <a:t>Approvals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12220521"/>
              </p:ext>
            </p:extLst>
          </p:nvPr>
        </p:nvGraphicFramePr>
        <p:xfrm>
          <a:off x="668384" y="1724349"/>
          <a:ext cx="7795408" cy="1783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33182" y="1903833"/>
            <a:ext cx="39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385" y="4380931"/>
            <a:ext cx="779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4190" y="3863672"/>
            <a:ext cx="7383795" cy="1034518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2 Large Grant Approvals [over £5000</a:t>
            </a:r>
            <a:r>
              <a:rPr lang="en-GB" b="1" dirty="0" smtClean="0"/>
              <a:t>]…………totalling £21,000 [69%]</a:t>
            </a:r>
            <a:endParaRPr lang="en-GB" b="1" dirty="0"/>
          </a:p>
          <a:p>
            <a:r>
              <a:rPr lang="en-GB" b="1" dirty="0"/>
              <a:t>6</a:t>
            </a:r>
            <a:r>
              <a:rPr lang="en-GB" b="1" dirty="0" smtClean="0"/>
              <a:t> </a:t>
            </a:r>
            <a:r>
              <a:rPr lang="en-GB" b="1" dirty="0"/>
              <a:t>Major Grant Approvals </a:t>
            </a:r>
            <a:r>
              <a:rPr lang="en-GB" b="1" dirty="0" smtClean="0"/>
              <a:t>[£500 - £5000</a:t>
            </a:r>
            <a:r>
              <a:rPr lang="en-GB" b="1" dirty="0"/>
              <a:t>]……..totalling </a:t>
            </a:r>
            <a:r>
              <a:rPr lang="en-GB" b="1" dirty="0" smtClean="0"/>
              <a:t>£7,585   [25%]</a:t>
            </a:r>
            <a:endParaRPr lang="en-GB" b="1" dirty="0"/>
          </a:p>
          <a:p>
            <a:r>
              <a:rPr lang="en-GB" b="1" dirty="0"/>
              <a:t>5</a:t>
            </a:r>
            <a:r>
              <a:rPr lang="en-GB" b="1" dirty="0" smtClean="0"/>
              <a:t> </a:t>
            </a:r>
            <a:r>
              <a:rPr lang="en-GB" b="1" dirty="0"/>
              <a:t>Small Grant Approvals  [</a:t>
            </a:r>
            <a:r>
              <a:rPr lang="en-GB" b="1" dirty="0" smtClean="0"/>
              <a:t>up to £</a:t>
            </a:r>
            <a:r>
              <a:rPr lang="en-GB" b="1" dirty="0"/>
              <a:t>5</a:t>
            </a:r>
            <a:r>
              <a:rPr lang="en-GB" b="1" dirty="0" smtClean="0"/>
              <a:t>00]…………totalling £1,900   [  6%]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74190" y="5254387"/>
            <a:ext cx="7383795" cy="14745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GB" dirty="0" smtClean="0"/>
              <a:t>£21,300 [70%] was spent on building related activities</a:t>
            </a:r>
          </a:p>
          <a:p>
            <a:r>
              <a:rPr lang="en-GB" dirty="0" smtClean="0"/>
              <a:t>£5,445    [18%] on direct people related activities</a:t>
            </a:r>
          </a:p>
          <a:p>
            <a:r>
              <a:rPr lang="en-GB" dirty="0" smtClean="0"/>
              <a:t>£2,063    [  7%] on equipment</a:t>
            </a:r>
          </a:p>
          <a:p>
            <a:r>
              <a:rPr lang="en-GB" dirty="0" smtClean="0"/>
              <a:t>£1,675    [  5%] on feasibility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685DAB"/>
          </a:solidFill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</a:rPr>
              <a:t>Future Project Ideas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040335"/>
              </p:ext>
            </p:extLst>
          </p:nvPr>
        </p:nvGraphicFramePr>
        <p:xfrm>
          <a:off x="457200" y="2034862"/>
          <a:ext cx="8229600" cy="3013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57200" y="4906851"/>
            <a:ext cx="8229600" cy="7588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Other Current Project Ideas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492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GB" sz="5400" b="1" dirty="0" smtClean="0">
                <a:solidFill>
                  <a:schemeClr val="bg1"/>
                </a:solidFill>
              </a:rPr>
              <a:t>The Glebe Geotechnical Survey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883929"/>
              </p:ext>
            </p:extLst>
          </p:nvPr>
        </p:nvGraphicFramePr>
        <p:xfrm>
          <a:off x="457200" y="1600200"/>
          <a:ext cx="8229600" cy="499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09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753</Words>
  <Application>Microsoft Office PowerPoint</Application>
  <PresentationFormat>On-screen Show (4:3)</PresentationFormat>
  <Paragraphs>143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Gargunnock Community Trust</vt:lpstr>
      <vt:lpstr>The Planning Process</vt:lpstr>
      <vt:lpstr>What we did this Year</vt:lpstr>
      <vt:lpstr>PowerPoint Presentation</vt:lpstr>
      <vt:lpstr>PowerPoint Presentation</vt:lpstr>
      <vt:lpstr>PowerPoint Presentation</vt:lpstr>
      <vt:lpstr>PowerPoint Presentation</vt:lpstr>
      <vt:lpstr>Future Project Ideas</vt:lpstr>
      <vt:lpstr>The Glebe Geotechnical Survey</vt:lpstr>
      <vt:lpstr>The Glebe Constraints</vt:lpstr>
      <vt:lpstr>The Glebe Future Use Survey</vt:lpstr>
      <vt:lpstr>Local Development Plan Consultation</vt:lpstr>
      <vt:lpstr>Community Futures Plan 2000</vt:lpstr>
      <vt:lpstr>PowerPoint Presentation</vt:lpstr>
      <vt:lpstr>Summary of Future Project Ideas</vt:lpstr>
      <vt:lpstr>Ideas today and from elsewhere</vt:lpstr>
      <vt:lpstr>AGM Action Points</vt:lpstr>
    </vt:vector>
  </TitlesOfParts>
  <Company>Arneil Johnston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Johnston</dc:creator>
  <cp:lastModifiedBy>Geoff Peart</cp:lastModifiedBy>
  <cp:revision>97</cp:revision>
  <cp:lastPrinted>2018-06-16T19:19:42Z</cp:lastPrinted>
  <dcterms:created xsi:type="dcterms:W3CDTF">2018-01-31T10:48:12Z</dcterms:created>
  <dcterms:modified xsi:type="dcterms:W3CDTF">2018-06-20T20:21:24Z</dcterms:modified>
</cp:coreProperties>
</file>